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8" r:id="rId3"/>
    <p:sldId id="259" r:id="rId4"/>
    <p:sldId id="260" r:id="rId5"/>
    <p:sldId id="261" r:id="rId6"/>
    <p:sldId id="270" r:id="rId7"/>
    <p:sldId id="271" r:id="rId8"/>
    <p:sldId id="272" r:id="rId9"/>
    <p:sldId id="262" r:id="rId10"/>
    <p:sldId id="274" r:id="rId11"/>
    <p:sldId id="263" r:id="rId12"/>
    <p:sldId id="275" r:id="rId13"/>
    <p:sldId id="264" r:id="rId14"/>
    <p:sldId id="265" r:id="rId15"/>
    <p:sldId id="277" r:id="rId16"/>
    <p:sldId id="267" r:id="rId17"/>
    <p:sldId id="278" r:id="rId18"/>
    <p:sldId id="268" r:id="rId19"/>
    <p:sldId id="279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E84A69-276A-190A-47F9-110FD7C167A2}" v="2139" dt="2025-02-12T11:37:48.812"/>
    <p1510:client id="{B8C368F6-4EFB-E65B-892F-A73D1500033D}" v="259" dt="2025-02-12T10:49:59.331"/>
    <p1510:client id="{BCA7F786-2334-DDB3-F2CF-CC41526DE6C6}" v="2" dt="2025-02-12T09:55:54.439"/>
    <p1510:client id="{C9570EE7-603E-4C06-55AE-09215B208D10}" v="34" dt="2025-02-12T11:20:30.105"/>
    <p1510:client id="{E9A2CFD9-DE0E-1906-81B6-5E9AA81F485C}" v="781" dt="2025-02-12T10:44:13.25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516" y="30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ROIGNANT" userId="S::mroignant@diginamic-formation.fr::b73b4de3-438d-4441-aea5-1b9bca141a91" providerId="AD" clId="Web-{2DE84A69-276A-190A-47F9-110FD7C167A2}"/>
    <pc:docChg chg="addSld delSld modSld">
      <pc:chgData name="Matthieu ROIGNANT" userId="S::mroignant@diginamic-formation.fr::b73b4de3-438d-4441-aea5-1b9bca141a91" providerId="AD" clId="Web-{2DE84A69-276A-190A-47F9-110FD7C167A2}" dt="2025-02-12T11:37:48.812" v="1521" actId="14100"/>
      <pc:docMkLst>
        <pc:docMk/>
      </pc:docMkLst>
      <pc:sldChg chg="modSp">
        <pc:chgData name="Matthieu ROIGNANT" userId="S::mroignant@diginamic-formation.fr::b73b4de3-438d-4441-aea5-1b9bca141a91" providerId="AD" clId="Web-{2DE84A69-276A-190A-47F9-110FD7C167A2}" dt="2025-02-12T11:37:06.482" v="1516" actId="1076"/>
        <pc:sldMkLst>
          <pc:docMk/>
          <pc:sldMk cId="3784089036" sldId="257"/>
        </pc:sldMkLst>
        <pc:spChg chg="mod">
          <ac:chgData name="Matthieu ROIGNANT" userId="S::mroignant@diginamic-formation.fr::b73b4de3-438d-4441-aea5-1b9bca141a91" providerId="AD" clId="Web-{2DE84A69-276A-190A-47F9-110FD7C167A2}" dt="2025-02-12T11:37:06.482" v="1516" actId="1076"/>
          <ac:spMkLst>
            <pc:docMk/>
            <pc:sldMk cId="3784089036" sldId="257"/>
            <ac:spMk id="8" creationId="{BF12A4CF-BEBE-4608-224C-9DCA0FF54FAB}"/>
          </ac:spMkLst>
        </pc:spChg>
      </pc:sldChg>
      <pc:sldChg chg="modSp">
        <pc:chgData name="Matthieu ROIGNANT" userId="S::mroignant@diginamic-formation.fr::b73b4de3-438d-4441-aea5-1b9bca141a91" providerId="AD" clId="Web-{2DE84A69-276A-190A-47F9-110FD7C167A2}" dt="2025-02-12T11:37:39.140" v="1519" actId="20577"/>
        <pc:sldMkLst>
          <pc:docMk/>
          <pc:sldMk cId="918061161" sldId="261"/>
        </pc:sldMkLst>
        <pc:spChg chg="mod">
          <ac:chgData name="Matthieu ROIGNANT" userId="S::mroignant@diginamic-formation.fr::b73b4de3-438d-4441-aea5-1b9bca141a91" providerId="AD" clId="Web-{2DE84A69-276A-190A-47F9-110FD7C167A2}" dt="2025-02-12T11:37:39.140" v="1519" actId="20577"/>
          <ac:spMkLst>
            <pc:docMk/>
            <pc:sldMk cId="918061161" sldId="261"/>
            <ac:spMk id="3" creationId="{9B03CEA6-8ADD-4AFA-9BE3-7B667BFE383E}"/>
          </ac:spMkLst>
        </pc:spChg>
      </pc:sldChg>
      <pc:sldChg chg="modSp">
        <pc:chgData name="Matthieu ROIGNANT" userId="S::mroignant@diginamic-formation.fr::b73b4de3-438d-4441-aea5-1b9bca141a91" providerId="AD" clId="Web-{2DE84A69-276A-190A-47F9-110FD7C167A2}" dt="2025-02-12T10:55:00.895" v="198" actId="20577"/>
        <pc:sldMkLst>
          <pc:docMk/>
          <pc:sldMk cId="1664785409" sldId="262"/>
        </pc:sldMkLst>
        <pc:spChg chg="mod">
          <ac:chgData name="Matthieu ROIGNANT" userId="S::mroignant@diginamic-formation.fr::b73b4de3-438d-4441-aea5-1b9bca141a91" providerId="AD" clId="Web-{2DE84A69-276A-190A-47F9-110FD7C167A2}" dt="2025-02-12T10:55:00.895" v="198" actId="20577"/>
          <ac:spMkLst>
            <pc:docMk/>
            <pc:sldMk cId="1664785409" sldId="262"/>
            <ac:spMk id="3" creationId="{6F456099-9AF0-E05D-318C-6F5A89A2B53C}"/>
          </ac:spMkLst>
        </pc:spChg>
      </pc:sldChg>
      <pc:sldChg chg="addSp delSp modSp addAnim delAnim">
        <pc:chgData name="Matthieu ROIGNANT" userId="S::mroignant@diginamic-formation.fr::b73b4de3-438d-4441-aea5-1b9bca141a91" providerId="AD" clId="Web-{2DE84A69-276A-190A-47F9-110FD7C167A2}" dt="2025-02-12T10:56:18.055" v="286"/>
        <pc:sldMkLst>
          <pc:docMk/>
          <pc:sldMk cId="3245683739" sldId="263"/>
        </pc:sldMkLst>
        <pc:spChg chg="del">
          <ac:chgData name="Matthieu ROIGNANT" userId="S::mroignant@diginamic-formation.fr::b73b4de3-438d-4441-aea5-1b9bca141a91" providerId="AD" clId="Web-{2DE84A69-276A-190A-47F9-110FD7C167A2}" dt="2025-02-12T10:46:41.609" v="1"/>
          <ac:spMkLst>
            <pc:docMk/>
            <pc:sldMk cId="3245683739" sldId="263"/>
            <ac:spMk id="3" creationId="{EF915F56-54EB-2CAE-3C2E-15CB22A07EE1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6:00.335" v="282" actId="20577"/>
          <ac:spMkLst>
            <pc:docMk/>
            <pc:sldMk cId="3245683739" sldId="263"/>
            <ac:spMk id="10" creationId="{61DAFD7E-971A-CCA2-5280-81BA15D59699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0:56:18.055" v="286"/>
          <ac:spMkLst>
            <pc:docMk/>
            <pc:sldMk cId="3245683739" sldId="263"/>
            <ac:spMk id="12" creationId="{3BA8A794-3A99-FF38-0CBC-25D27C17FF02}"/>
          </ac:spMkLst>
        </pc:spChg>
        <pc:picChg chg="del">
          <ac:chgData name="Matthieu ROIGNANT" userId="S::mroignant@diginamic-formation.fr::b73b4de3-438d-4441-aea5-1b9bca141a91" providerId="AD" clId="Web-{2DE84A69-276A-190A-47F9-110FD7C167A2}" dt="2025-02-12T10:56:08.132" v="284"/>
          <ac:picMkLst>
            <pc:docMk/>
            <pc:sldMk cId="3245683739" sldId="263"/>
            <ac:picMk id="6" creationId="{8561CAD3-6C43-7DD7-03D1-7E7DDD3E23A2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0:56:08.195" v="285"/>
          <ac:picMkLst>
            <pc:docMk/>
            <pc:sldMk cId="3245683739" sldId="263"/>
            <ac:picMk id="7" creationId="{5B959263-6F78-8CE0-41DC-BE8AC705E452}"/>
          </ac:picMkLst>
        </pc:picChg>
      </pc:sldChg>
      <pc:sldChg chg="addSp modSp modMedia modAnim">
        <pc:chgData name="Matthieu ROIGNANT" userId="S::mroignant@diginamic-formation.fr::b73b4de3-438d-4441-aea5-1b9bca141a91" providerId="AD" clId="Web-{2DE84A69-276A-190A-47F9-110FD7C167A2}" dt="2025-02-12T11:14:25.740" v="756"/>
        <pc:sldMkLst>
          <pc:docMk/>
          <pc:sldMk cId="2585300643" sldId="264"/>
        </pc:sldMkLst>
        <pc:spChg chg="mod">
          <ac:chgData name="Matthieu ROIGNANT" userId="S::mroignant@diginamic-formation.fr::b73b4de3-438d-4441-aea5-1b9bca141a91" providerId="AD" clId="Web-{2DE84A69-276A-190A-47F9-110FD7C167A2}" dt="2025-02-12T11:14:13.537" v="754" actId="20577"/>
          <ac:spMkLst>
            <pc:docMk/>
            <pc:sldMk cId="2585300643" sldId="264"/>
            <ac:spMk id="3" creationId="{DB2E39B5-153B-C0EE-C3BC-50E626C61793}"/>
          </ac:spMkLst>
        </pc:spChg>
        <pc:picChg chg="mod">
          <ac:chgData name="Matthieu ROIGNANT" userId="S::mroignant@diginamic-formation.fr::b73b4de3-438d-4441-aea5-1b9bca141a91" providerId="AD" clId="Web-{2DE84A69-276A-190A-47F9-110FD7C167A2}" dt="2025-02-12T11:04:13.856" v="399"/>
          <ac:picMkLst>
            <pc:docMk/>
            <pc:sldMk cId="2585300643" sldId="264"/>
            <ac:picMk id="6" creationId="{9A5CE342-CBDC-4DE6-431E-6CFDE8798A7D}"/>
          </ac:picMkLst>
        </pc:picChg>
        <pc:picChg chg="add mod">
          <ac:chgData name="Matthieu ROIGNANT" userId="S::mroignant@diginamic-formation.fr::b73b4de3-438d-4441-aea5-1b9bca141a91" providerId="AD" clId="Web-{2DE84A69-276A-190A-47F9-110FD7C167A2}" dt="2025-02-12T11:14:20.271" v="755" actId="1076"/>
          <ac:picMkLst>
            <pc:docMk/>
            <pc:sldMk cId="2585300643" sldId="264"/>
            <ac:picMk id="7" creationId="{A5F4EFC4-6F36-4517-24D8-1ED717313335}"/>
          </ac:picMkLst>
        </pc:picChg>
      </pc:sldChg>
      <pc:sldChg chg="addSp delSp modSp addAnim delAnim modAnim">
        <pc:chgData name="Matthieu ROIGNANT" userId="S::mroignant@diginamic-formation.fr::b73b4de3-438d-4441-aea5-1b9bca141a91" providerId="AD" clId="Web-{2DE84A69-276A-190A-47F9-110FD7C167A2}" dt="2025-02-12T11:35:53.651" v="1484"/>
        <pc:sldMkLst>
          <pc:docMk/>
          <pc:sldMk cId="2022399896" sldId="265"/>
        </pc:sldMkLst>
        <pc:spChg chg="del">
          <ac:chgData name="Matthieu ROIGNANT" userId="S::mroignant@diginamic-formation.fr::b73b4de3-438d-4441-aea5-1b9bca141a91" providerId="AD" clId="Web-{2DE84A69-276A-190A-47F9-110FD7C167A2}" dt="2025-02-12T10:47:20.252" v="4"/>
          <ac:spMkLst>
            <pc:docMk/>
            <pc:sldMk cId="2022399896" sldId="265"/>
            <ac:spMk id="3" creationId="{9A28FC03-5A96-A6C4-9308-568EF95D42E6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09:01.930" v="659"/>
          <ac:spMkLst>
            <pc:docMk/>
            <pc:sldMk cId="2022399896" sldId="265"/>
            <ac:spMk id="9" creationId="{6BCBB884-FE26-5BDE-3D47-F7027B1516F7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30:55.499" v="1407" actId="14100"/>
          <ac:spMkLst>
            <pc:docMk/>
            <pc:sldMk cId="2022399896" sldId="265"/>
            <ac:spMk id="10" creationId="{301DAAE8-BBE0-6CDA-5911-588C69C31D30}"/>
          </ac:spMkLst>
        </pc:spChg>
        <pc:spChg chg="add del">
          <ac:chgData name="Matthieu ROIGNANT" userId="S::mroignant@diginamic-formation.fr::b73b4de3-438d-4441-aea5-1b9bca141a91" providerId="AD" clId="Web-{2DE84A69-276A-190A-47F9-110FD7C167A2}" dt="2025-02-12T11:04:50.654" v="401"/>
          <ac:spMkLst>
            <pc:docMk/>
            <pc:sldMk cId="2022399896" sldId="265"/>
            <ac:spMk id="10" creationId="{AEF756AE-5383-C512-7289-7EF858542F14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22:04.290" v="1060" actId="20577"/>
          <ac:spMkLst>
            <pc:docMk/>
            <pc:sldMk cId="2022399896" sldId="265"/>
            <ac:spMk id="12" creationId="{822202E7-263F-73A5-2EB7-AB36F74A6DB4}"/>
          </ac:spMkLst>
        </pc:spChg>
        <pc:picChg chg="del">
          <ac:chgData name="Matthieu ROIGNANT" userId="S::mroignant@diginamic-formation.fr::b73b4de3-438d-4441-aea5-1b9bca141a91" providerId="AD" clId="Web-{2DE84A69-276A-190A-47F9-110FD7C167A2}" dt="2025-02-12T11:08:53.164" v="657"/>
          <ac:picMkLst>
            <pc:docMk/>
            <pc:sldMk cId="2022399896" sldId="265"/>
            <ac:picMk id="6" creationId="{960A44C6-F9E6-0D42-5631-09280814A217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1:08:54.445" v="658"/>
          <ac:picMkLst>
            <pc:docMk/>
            <pc:sldMk cId="2022399896" sldId="265"/>
            <ac:picMk id="7" creationId="{439E65DD-3001-C4BD-E80E-234BBC3915AE}"/>
          </ac:picMkLst>
        </pc:picChg>
      </pc:sldChg>
      <pc:sldChg chg="del">
        <pc:chgData name="Matthieu ROIGNANT" userId="S::mroignant@diginamic-formation.fr::b73b4de3-438d-4441-aea5-1b9bca141a91" providerId="AD" clId="Web-{2DE84A69-276A-190A-47F9-110FD7C167A2}" dt="2025-02-12T10:48:47.521" v="17"/>
        <pc:sldMkLst>
          <pc:docMk/>
          <pc:sldMk cId="214185152" sldId="266"/>
        </pc:sldMkLst>
      </pc:sldChg>
      <pc:sldChg chg="addSp delSp modSp addAnim delAnim">
        <pc:chgData name="Matthieu ROIGNANT" userId="S::mroignant@diginamic-formation.fr::b73b4de3-438d-4441-aea5-1b9bca141a91" providerId="AD" clId="Web-{2DE84A69-276A-190A-47F9-110FD7C167A2}" dt="2025-02-12T11:35:49.042" v="1483"/>
        <pc:sldMkLst>
          <pc:docMk/>
          <pc:sldMk cId="2138677255" sldId="267"/>
        </pc:sldMkLst>
        <pc:spChg chg="del">
          <ac:chgData name="Matthieu ROIGNANT" userId="S::mroignant@diginamic-formation.fr::b73b4de3-438d-4441-aea5-1b9bca141a91" providerId="AD" clId="Web-{2DE84A69-276A-190A-47F9-110FD7C167A2}" dt="2025-02-12T10:48:02.175" v="13"/>
          <ac:spMkLst>
            <pc:docMk/>
            <pc:sldMk cId="2138677255" sldId="267"/>
            <ac:spMk id="3" creationId="{0432E8C4-64C7-4B2A-D2B0-76D2C8C28E28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22:01.853" v="1058" actId="20577"/>
          <ac:spMkLst>
            <pc:docMk/>
            <pc:sldMk cId="2138677255" sldId="267"/>
            <ac:spMk id="10" creationId="{3D3EB075-2664-ED14-D013-A8E3F5F996E3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31:45.126" v="1444" actId="20577"/>
          <ac:spMkLst>
            <pc:docMk/>
            <pc:sldMk cId="2138677255" sldId="267"/>
            <ac:spMk id="12" creationId="{97DC2332-2412-9A53-9A90-90DAF2A9D805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17:30.185" v="891"/>
          <ac:spMkLst>
            <pc:docMk/>
            <pc:sldMk cId="2138677255" sldId="267"/>
            <ac:spMk id="14" creationId="{AE96FED8-63B3-8E8D-68DC-A1147AE84A3F}"/>
          </ac:spMkLst>
        </pc:spChg>
        <pc:picChg chg="del">
          <ac:chgData name="Matthieu ROIGNANT" userId="S::mroignant@diginamic-formation.fr::b73b4de3-438d-4441-aea5-1b9bca141a91" providerId="AD" clId="Web-{2DE84A69-276A-190A-47F9-110FD7C167A2}" dt="2025-02-12T11:17:24.841" v="889"/>
          <ac:picMkLst>
            <pc:docMk/>
            <pc:sldMk cId="2138677255" sldId="267"/>
            <ac:picMk id="6" creationId="{BF053E12-1A0C-BB8D-56DE-6C7C29AF8B10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1:17:25.623" v="890"/>
          <ac:picMkLst>
            <pc:docMk/>
            <pc:sldMk cId="2138677255" sldId="267"/>
            <ac:picMk id="7" creationId="{768351F8-A3E2-0936-B12E-2B32E0D706F1}"/>
          </ac:picMkLst>
        </pc:picChg>
      </pc:sldChg>
      <pc:sldChg chg="addSp delSp modSp addAnim delAnim">
        <pc:chgData name="Matthieu ROIGNANT" userId="S::mroignant@diginamic-formation.fr::b73b4de3-438d-4441-aea5-1b9bca141a91" providerId="AD" clId="Web-{2DE84A69-276A-190A-47F9-110FD7C167A2}" dt="2025-02-12T11:35:43.073" v="1482"/>
        <pc:sldMkLst>
          <pc:docMk/>
          <pc:sldMk cId="2634055334" sldId="268"/>
        </pc:sldMkLst>
        <pc:spChg chg="add del">
          <ac:chgData name="Matthieu ROIGNANT" userId="S::mroignant@diginamic-formation.fr::b73b4de3-438d-4441-aea5-1b9bca141a91" providerId="AD" clId="Web-{2DE84A69-276A-190A-47F9-110FD7C167A2}" dt="2025-02-12T10:47:48.800" v="8"/>
          <ac:spMkLst>
            <pc:docMk/>
            <pc:sldMk cId="2634055334" sldId="268"/>
            <ac:spMk id="3" creationId="{41058275-97C5-A64B-6AEB-65975E296BE7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0:48:43.833" v="15"/>
          <ac:spMkLst>
            <pc:docMk/>
            <pc:sldMk cId="2634055334" sldId="268"/>
            <ac:spMk id="11" creationId="{97C88158-3C01-ED81-A9B9-7A713EA3CADF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28:01.070" v="1143"/>
          <ac:spMkLst>
            <pc:docMk/>
            <pc:sldMk cId="2634055334" sldId="268"/>
            <ac:spMk id="14" creationId="{A4CE147F-AC7C-B510-083F-61E7FAC44439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27:45.819" v="1140"/>
          <ac:spMkLst>
            <pc:docMk/>
            <pc:sldMk cId="2634055334" sldId="268"/>
            <ac:spMk id="16" creationId="{58A7EC2F-B4A3-828B-A1D9-7FE671F58178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32:24.534" v="1474" actId="14100"/>
          <ac:spMkLst>
            <pc:docMk/>
            <pc:sldMk cId="2634055334" sldId="268"/>
            <ac:spMk id="18" creationId="{39C52B2C-44A3-1F9D-C1B7-6583B26E2CCC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1:32:03.033" v="1469" actId="20577"/>
          <ac:spMkLst>
            <pc:docMk/>
            <pc:sldMk cId="2634055334" sldId="268"/>
            <ac:spMk id="20" creationId="{C598F094-45C5-15CE-BDD3-09EE6943C648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32:18.393" v="1473"/>
          <ac:spMkLst>
            <pc:docMk/>
            <pc:sldMk cId="2634055334" sldId="268"/>
            <ac:spMk id="22" creationId="{3A91823B-11E2-93DF-ECF5-BA78C4E0BB20}"/>
          </ac:spMkLst>
        </pc:spChg>
        <pc:picChg chg="del">
          <ac:chgData name="Matthieu ROIGNANT" userId="S::mroignant@diginamic-formation.fr::b73b4de3-438d-4441-aea5-1b9bca141a91" providerId="AD" clId="Web-{2DE84A69-276A-190A-47F9-110FD7C167A2}" dt="2025-02-12T11:32:13.940" v="1471"/>
          <ac:picMkLst>
            <pc:docMk/>
            <pc:sldMk cId="2634055334" sldId="268"/>
            <ac:picMk id="6" creationId="{0E814363-E490-8F18-672B-7F1E0745447E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0:47:45.237" v="7"/>
          <ac:picMkLst>
            <pc:docMk/>
            <pc:sldMk cId="2634055334" sldId="268"/>
            <ac:picMk id="7" creationId="{CA126859-901E-2FDF-3170-F997073A4DC4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0:47:59.191" v="12"/>
          <ac:picMkLst>
            <pc:docMk/>
            <pc:sldMk cId="2634055334" sldId="268"/>
            <ac:picMk id="9" creationId="{AD6C3D07-ADB9-5F41-47D3-084010EAD366}"/>
          </ac:picMkLst>
        </pc:picChg>
        <pc:picChg chg="add del mod ord">
          <ac:chgData name="Matthieu ROIGNANT" userId="S::mroignant@diginamic-formation.fr::b73b4de3-438d-4441-aea5-1b9bca141a91" providerId="AD" clId="Web-{2DE84A69-276A-190A-47F9-110FD7C167A2}" dt="2025-02-12T11:32:14.830" v="1472"/>
          <ac:picMkLst>
            <pc:docMk/>
            <pc:sldMk cId="2634055334" sldId="268"/>
            <ac:picMk id="12" creationId="{FD543EA4-4B29-04E9-6AE6-C36DAB1F0ECE}"/>
          </ac:picMkLst>
        </pc:picChg>
      </pc:sldChg>
      <pc:sldChg chg="modSp">
        <pc:chgData name="Matthieu ROIGNANT" userId="S::mroignant@diginamic-formation.fr::b73b4de3-438d-4441-aea5-1b9bca141a91" providerId="AD" clId="Web-{2DE84A69-276A-190A-47F9-110FD7C167A2}" dt="2025-02-12T11:37:48.812" v="1521" actId="14100"/>
        <pc:sldMkLst>
          <pc:docMk/>
          <pc:sldMk cId="2463167181" sldId="270"/>
        </pc:sldMkLst>
        <pc:spChg chg="mod">
          <ac:chgData name="Matthieu ROIGNANT" userId="S::mroignant@diginamic-formation.fr::b73b4de3-438d-4441-aea5-1b9bca141a91" providerId="AD" clId="Web-{2DE84A69-276A-190A-47F9-110FD7C167A2}" dt="2025-02-12T11:37:48.812" v="1521" actId="14100"/>
          <ac:spMkLst>
            <pc:docMk/>
            <pc:sldMk cId="2463167181" sldId="270"/>
            <ac:spMk id="6" creationId="{82AA8285-9B4A-88CC-CF92-3179FBC864CB}"/>
          </ac:spMkLst>
        </pc:spChg>
      </pc:sldChg>
      <pc:sldChg chg="addSp modSp">
        <pc:chgData name="Matthieu ROIGNANT" userId="S::mroignant@diginamic-formation.fr::b73b4de3-438d-4441-aea5-1b9bca141a91" providerId="AD" clId="Web-{2DE84A69-276A-190A-47F9-110FD7C167A2}" dt="2025-02-12T10:54:05.627" v="166" actId="1076"/>
        <pc:sldMkLst>
          <pc:docMk/>
          <pc:sldMk cId="219229701" sldId="272"/>
        </pc:sldMkLst>
        <pc:spChg chg="add mod">
          <ac:chgData name="Matthieu ROIGNANT" userId="S::mroignant@diginamic-formation.fr::b73b4de3-438d-4441-aea5-1b9bca141a91" providerId="AD" clId="Web-{2DE84A69-276A-190A-47F9-110FD7C167A2}" dt="2025-02-12T10:54:05.580" v="161" actId="1076"/>
          <ac:spMkLst>
            <pc:docMk/>
            <pc:sldMk cId="219229701" sldId="272"/>
            <ac:spMk id="4" creationId="{5EFA9FE4-C4E6-C341-B8BB-213901BC3B59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4:05.596" v="162" actId="1076"/>
          <ac:spMkLst>
            <pc:docMk/>
            <pc:sldMk cId="219229701" sldId="272"/>
            <ac:spMk id="8" creationId="{2413D1BE-7E2F-CF06-005B-EA5A004AB47D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4:05.596" v="163" actId="1076"/>
          <ac:spMkLst>
            <pc:docMk/>
            <pc:sldMk cId="219229701" sldId="272"/>
            <ac:spMk id="10" creationId="{1985344E-07ED-88DC-C924-598912D52D31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4:05.612" v="164" actId="1076"/>
          <ac:spMkLst>
            <pc:docMk/>
            <pc:sldMk cId="219229701" sldId="272"/>
            <ac:spMk id="11" creationId="{B4E44612-4666-E824-36EB-F6AAF4445575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4:05.612" v="165" actId="1076"/>
          <ac:spMkLst>
            <pc:docMk/>
            <pc:sldMk cId="219229701" sldId="272"/>
            <ac:spMk id="12" creationId="{2347589C-CDFB-1E71-C3E9-9BE9958F9309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4:05.627" v="166" actId="1076"/>
          <ac:spMkLst>
            <pc:docMk/>
            <pc:sldMk cId="219229701" sldId="272"/>
            <ac:spMk id="13" creationId="{CFA28C04-0648-D8F3-DD9E-9A4F276B6A54}"/>
          </ac:spMkLst>
        </pc:spChg>
        <pc:picChg chg="mod">
          <ac:chgData name="Matthieu ROIGNANT" userId="S::mroignant@diginamic-formation.fr::b73b4de3-438d-4441-aea5-1b9bca141a91" providerId="AD" clId="Web-{2DE84A69-276A-190A-47F9-110FD7C167A2}" dt="2025-02-12T10:54:05.580" v="160" actId="1076"/>
          <ac:picMkLst>
            <pc:docMk/>
            <pc:sldMk cId="219229701" sldId="272"/>
            <ac:picMk id="6" creationId="{EB4086CA-3E32-3C08-D8F5-6E524D30EDD8}"/>
          </ac:picMkLst>
        </pc:picChg>
      </pc:sldChg>
      <pc:sldChg chg="modSp delAnim">
        <pc:chgData name="Matthieu ROIGNANT" userId="S::mroignant@diginamic-formation.fr::b73b4de3-438d-4441-aea5-1b9bca141a91" providerId="AD" clId="Web-{2DE84A69-276A-190A-47F9-110FD7C167A2}" dt="2025-02-12T11:13:59.739" v="752" actId="20577"/>
        <pc:sldMkLst>
          <pc:docMk/>
          <pc:sldMk cId="1976485688" sldId="274"/>
        </pc:sldMkLst>
        <pc:spChg chg="mod">
          <ac:chgData name="Matthieu ROIGNANT" userId="S::mroignant@diginamic-formation.fr::b73b4de3-438d-4441-aea5-1b9bca141a91" providerId="AD" clId="Web-{2DE84A69-276A-190A-47F9-110FD7C167A2}" dt="2025-02-12T10:54:59.130" v="196" actId="20577"/>
          <ac:spMkLst>
            <pc:docMk/>
            <pc:sldMk cId="1976485688" sldId="274"/>
            <ac:spMk id="3" creationId="{2DF90B66-4A7D-0D4C-532C-85D204D7E254}"/>
          </ac:spMkLst>
        </pc:spChg>
        <pc:spChg chg="mod">
          <ac:chgData name="Matthieu ROIGNANT" userId="S::mroignant@diginamic-formation.fr::b73b4de3-438d-4441-aea5-1b9bca141a91" providerId="AD" clId="Web-{2DE84A69-276A-190A-47F9-110FD7C167A2}" dt="2025-02-12T11:13:59.739" v="752" actId="20577"/>
          <ac:spMkLst>
            <pc:docMk/>
            <pc:sldMk cId="1976485688" sldId="274"/>
            <ac:spMk id="11" creationId="{85FFF9E1-E3A6-99C1-0B2E-57E23259730E}"/>
          </ac:spMkLst>
        </pc:spChg>
      </pc:sldChg>
      <pc:sldChg chg="addSp modSp add replId addAnim delAnim modAnim">
        <pc:chgData name="Matthieu ROIGNANT" userId="S::mroignant@diginamic-formation.fr::b73b4de3-438d-4441-aea5-1b9bca141a91" providerId="AD" clId="Web-{2DE84A69-276A-190A-47F9-110FD7C167A2}" dt="2025-02-12T11:13:56.427" v="750" actId="20577"/>
        <pc:sldMkLst>
          <pc:docMk/>
          <pc:sldMk cId="2843357865" sldId="275"/>
        </pc:sldMkLst>
        <pc:spChg chg="add mod">
          <ac:chgData name="Matthieu ROIGNANT" userId="S::mroignant@diginamic-formation.fr::b73b4de3-438d-4441-aea5-1b9bca141a91" providerId="AD" clId="Web-{2DE84A69-276A-190A-47F9-110FD7C167A2}" dt="2025-02-12T11:13:56.427" v="750" actId="20577"/>
          <ac:spMkLst>
            <pc:docMk/>
            <pc:sldMk cId="2843357865" sldId="275"/>
            <ac:spMk id="9" creationId="{F4C9B699-4AD5-7F5B-4922-702860619EC9}"/>
          </ac:spMkLst>
        </pc:spChg>
        <pc:spChg chg="add mod">
          <ac:chgData name="Matthieu ROIGNANT" userId="S::mroignant@diginamic-formation.fr::b73b4de3-438d-4441-aea5-1b9bca141a91" providerId="AD" clId="Web-{2DE84A69-276A-190A-47F9-110FD7C167A2}" dt="2025-02-12T10:56:59.947" v="303" actId="20577"/>
          <ac:spMkLst>
            <pc:docMk/>
            <pc:sldMk cId="2843357865" sldId="275"/>
            <ac:spMk id="12" creationId="{C0227FE9-5DE8-9D8F-3B81-629747C16EF5}"/>
          </ac:spMkLst>
        </pc:spChg>
        <pc:picChg chg="mod">
          <ac:chgData name="Matthieu ROIGNANT" userId="S::mroignant@diginamic-formation.fr::b73b4de3-438d-4441-aea5-1b9bca141a91" providerId="AD" clId="Web-{2DE84A69-276A-190A-47F9-110FD7C167A2}" dt="2025-02-12T10:57:17.307" v="306" actId="1076"/>
          <ac:picMkLst>
            <pc:docMk/>
            <pc:sldMk cId="2843357865" sldId="275"/>
            <ac:picMk id="7" creationId="{30768C19-5C5A-2454-2329-7A1C34161E68}"/>
          </ac:picMkLst>
        </pc:picChg>
      </pc:sldChg>
      <pc:sldChg chg="addSp delSp modSp add replId addAnim delAnim modAnim">
        <pc:chgData name="Matthieu ROIGNANT" userId="S::mroignant@diginamic-formation.fr::b73b4de3-438d-4441-aea5-1b9bca141a91" providerId="AD" clId="Web-{2DE84A69-276A-190A-47F9-110FD7C167A2}" dt="2025-02-12T11:31:20.422" v="1418" actId="20577"/>
        <pc:sldMkLst>
          <pc:docMk/>
          <pc:sldMk cId="1716316196" sldId="277"/>
        </pc:sldMkLst>
        <pc:spChg chg="add mod">
          <ac:chgData name="Matthieu ROIGNANT" userId="S::mroignant@diginamic-formation.fr::b73b4de3-438d-4441-aea5-1b9bca141a91" providerId="AD" clId="Web-{2DE84A69-276A-190A-47F9-110FD7C167A2}" dt="2025-02-12T11:22:03.274" v="1059" actId="20577"/>
          <ac:spMkLst>
            <pc:docMk/>
            <pc:sldMk cId="1716316196" sldId="277"/>
            <ac:spMk id="9" creationId="{1EAB3CF2-8768-FB4B-F34C-CB047CA86772}"/>
          </ac:spMkLst>
        </pc:spChg>
        <pc:spChg chg="add del mod">
          <ac:chgData name="Matthieu ROIGNANT" userId="S::mroignant@diginamic-formation.fr::b73b4de3-438d-4441-aea5-1b9bca141a91" providerId="AD" clId="Web-{2DE84A69-276A-190A-47F9-110FD7C167A2}" dt="2025-02-12T11:31:20.422" v="1418" actId="20577"/>
          <ac:spMkLst>
            <pc:docMk/>
            <pc:sldMk cId="1716316196" sldId="277"/>
            <ac:spMk id="11" creationId="{735BFDBC-07EB-1E7E-7502-A04AD8B0C316}"/>
          </ac:spMkLst>
        </pc:spChg>
        <pc:spChg chg="del">
          <ac:chgData name="Matthieu ROIGNANT" userId="S::mroignant@diginamic-formation.fr::b73b4de3-438d-4441-aea5-1b9bca141a91" providerId="AD" clId="Web-{2DE84A69-276A-190A-47F9-110FD7C167A2}" dt="2025-02-12T11:11:05.529" v="682"/>
          <ac:spMkLst>
            <pc:docMk/>
            <pc:sldMk cId="1716316196" sldId="277"/>
            <ac:spMk id="12" creationId="{194EAC30-DD92-5C15-B6E5-383FAF6B7AE7}"/>
          </ac:spMkLst>
        </pc:spChg>
      </pc:sldChg>
      <pc:sldChg chg="modSp add replId addAnim delAnim modAnim">
        <pc:chgData name="Matthieu ROIGNANT" userId="S::mroignant@diginamic-formation.fr::b73b4de3-438d-4441-aea5-1b9bca141a91" providerId="AD" clId="Web-{2DE84A69-276A-190A-47F9-110FD7C167A2}" dt="2025-02-12T11:31:47.579" v="1447" actId="20577"/>
        <pc:sldMkLst>
          <pc:docMk/>
          <pc:sldMk cId="2113395932" sldId="278"/>
        </pc:sldMkLst>
        <pc:spChg chg="mod">
          <ac:chgData name="Matthieu ROIGNANT" userId="S::mroignant@diginamic-formation.fr::b73b4de3-438d-4441-aea5-1b9bca141a91" providerId="AD" clId="Web-{2DE84A69-276A-190A-47F9-110FD7C167A2}" dt="2025-02-12T11:22:00.431" v="1056" actId="20577"/>
          <ac:spMkLst>
            <pc:docMk/>
            <pc:sldMk cId="2113395932" sldId="278"/>
            <ac:spMk id="10" creationId="{D7BFD720-C5D1-B635-1864-2DC0E2BE17E2}"/>
          </ac:spMkLst>
        </pc:spChg>
        <pc:spChg chg="mod">
          <ac:chgData name="Matthieu ROIGNANT" userId="S::mroignant@diginamic-formation.fr::b73b4de3-438d-4441-aea5-1b9bca141a91" providerId="AD" clId="Web-{2DE84A69-276A-190A-47F9-110FD7C167A2}" dt="2025-02-12T11:31:47.579" v="1447" actId="20577"/>
          <ac:spMkLst>
            <pc:docMk/>
            <pc:sldMk cId="2113395932" sldId="278"/>
            <ac:spMk id="12" creationId="{AB80359C-1398-80D2-DB6F-BC9FE0521D15}"/>
          </ac:spMkLst>
        </pc:spChg>
      </pc:sldChg>
      <pc:sldChg chg="add replId addAnim modAnim">
        <pc:chgData name="Matthieu ROIGNANT" userId="S::mroignant@diginamic-formation.fr::b73b4de3-438d-4441-aea5-1b9bca141a91" providerId="AD" clId="Web-{2DE84A69-276A-190A-47F9-110FD7C167A2}" dt="2025-02-12T11:33:39.177" v="1481"/>
        <pc:sldMkLst>
          <pc:docMk/>
          <pc:sldMk cId="1383885447" sldId="279"/>
        </pc:sldMkLst>
      </pc:sldChg>
    </pc:docChg>
  </pc:docChgLst>
  <pc:docChgLst>
    <pc:chgData name="Matthieu ROIGNANT" userId="S::mroignant@diginamic-formation.fr::b73b4de3-438d-4441-aea5-1b9bca141a91" providerId="AD" clId="Web-{BCA7F786-2334-DDB3-F2CF-CC41526DE6C6}"/>
    <pc:docChg chg="delSld modSld addMainMaster delMainMaster">
      <pc:chgData name="Matthieu ROIGNANT" userId="S::mroignant@diginamic-formation.fr::b73b4de3-438d-4441-aea5-1b9bca141a91" providerId="AD" clId="Web-{BCA7F786-2334-DDB3-F2CF-CC41526DE6C6}" dt="2025-02-12T09:55:54.439" v="1"/>
      <pc:docMkLst>
        <pc:docMk/>
      </pc:docMkLst>
      <pc:sldChg chg="modSp del mod modClrScheme chgLayout">
        <pc:chgData name="Matthieu ROIGNANT" userId="S::mroignant@diginamic-formation.fr::b73b4de3-438d-4441-aea5-1b9bca141a91" providerId="AD" clId="Web-{BCA7F786-2334-DDB3-F2CF-CC41526DE6C6}" dt="2025-02-12T09:55:54.439" v="1"/>
        <pc:sldMkLst>
          <pc:docMk/>
          <pc:sldMk cId="491331166" sldId="256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491331166" sldId="256"/>
            <ac:spMk id="2" creationId="{11326A33-EFA4-82D5-7F14-EEEE3E9136F6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491331166" sldId="256"/>
            <ac:spMk id="3" creationId="{A5263E7A-7224-1598-DA5D-77DF55139B5B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3784089036" sldId="257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784089036" sldId="257"/>
            <ac:spMk id="2" creationId="{00000000-0000-0000-0000-00000000000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784089036" sldId="257"/>
            <ac:spMk id="3" creationId="{00000000-0000-0000-0000-000000000000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1840039346" sldId="258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840039346" sldId="258"/>
            <ac:spMk id="2" creationId="{4DBE1EDA-F997-EA88-D1BF-9AD71A6774EF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840039346" sldId="258"/>
            <ac:spMk id="3" creationId="{320595AF-5719-EEEB-C744-31EE01E2255F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840039346" sldId="258"/>
            <ac:spMk id="4" creationId="{D2C5DFB7-B817-6FA6-4167-74C5CD4C0C01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840039346" sldId="258"/>
            <ac:spMk id="5" creationId="{A550966E-32D0-2DDD-9EE5-66DE2AEC2EF8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3352157567" sldId="259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352157567" sldId="259"/>
            <ac:spMk id="2" creationId="{278048C7-99AC-423D-CD5D-5F75D4DE013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352157567" sldId="259"/>
            <ac:spMk id="4" creationId="{87328CFC-39D9-1458-56B6-E4C504A9139F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352157567" sldId="259"/>
            <ac:spMk id="5" creationId="{7B16BAFD-C785-0501-4A12-F66C63B35F69}"/>
          </ac:spMkLst>
        </pc:spChg>
        <pc:picChg chg="mod ord">
          <ac:chgData name="Matthieu ROIGNANT" userId="S::mroignant@diginamic-formation.fr::b73b4de3-438d-4441-aea5-1b9bca141a91" providerId="AD" clId="Web-{BCA7F786-2334-DDB3-F2CF-CC41526DE6C6}" dt="2025-02-12T09:55:51.236" v="0"/>
          <ac:picMkLst>
            <pc:docMk/>
            <pc:sldMk cId="3352157567" sldId="259"/>
            <ac:picMk id="6" creationId="{829921BE-4C24-06D8-6334-C68223F1A945}"/>
          </ac:picMkLst>
        </pc:pic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3065573107" sldId="260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065573107" sldId="260"/>
            <ac:spMk id="2" creationId="{BCC2A361-0C4B-4277-6CCE-B8C6A53742E7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065573107" sldId="260"/>
            <ac:spMk id="3" creationId="{C4ECD2FF-9DA8-EB06-1645-BFC7E65EE1B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065573107" sldId="260"/>
            <ac:spMk id="4" creationId="{40E752D9-EE27-36A7-B4BB-21F90314E4CC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065573107" sldId="260"/>
            <ac:spMk id="5" creationId="{DAB0401F-8196-BAAC-A710-F0DC38C3C6CA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918061161" sldId="261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918061161" sldId="261"/>
            <ac:spMk id="2" creationId="{4A268E72-2B90-3C7C-8E88-404400B45D49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918061161" sldId="261"/>
            <ac:spMk id="3" creationId="{9B03CEA6-8ADD-4AFA-9BE3-7B667BFE383E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918061161" sldId="261"/>
            <ac:spMk id="4" creationId="{D4D98055-1AEC-E3DF-48B9-8F300F79556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918061161" sldId="261"/>
            <ac:spMk id="5" creationId="{4A31F581-097F-71E7-6A1F-3B1C6B1D4D37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1664785409" sldId="262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664785409" sldId="262"/>
            <ac:spMk id="2" creationId="{662CAD9D-9E71-18F5-29C9-361C240FB746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664785409" sldId="262"/>
            <ac:spMk id="3" creationId="{6F456099-9AF0-E05D-318C-6F5A89A2B53C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664785409" sldId="262"/>
            <ac:spMk id="4" creationId="{0A95B2F3-B6A5-7347-16E2-2F14FE342A7B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1664785409" sldId="262"/>
            <ac:spMk id="5" creationId="{191B69C1-E29D-3D35-BA61-0340ED6F7C87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3245683739" sldId="263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245683739" sldId="263"/>
            <ac:spMk id="2" creationId="{4DB749A6-91D1-ADA5-F11D-57068558D37E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245683739" sldId="263"/>
            <ac:spMk id="3" creationId="{EF915F56-54EB-2CAE-3C2E-15CB22A07EE1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245683739" sldId="263"/>
            <ac:spMk id="4" creationId="{0C698CBE-98A8-E9E5-DFCB-6E150FC038C9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3245683739" sldId="263"/>
            <ac:spMk id="5" creationId="{94BA482E-CF12-5550-D410-3A3310ED1FBD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585300643" sldId="264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585300643" sldId="264"/>
            <ac:spMk id="2" creationId="{04B5F484-4014-53CD-A260-B668207A31A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585300643" sldId="264"/>
            <ac:spMk id="3" creationId="{DB2E39B5-153B-C0EE-C3BC-50E626C61793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585300643" sldId="264"/>
            <ac:spMk id="4" creationId="{BD4A5B12-052B-054D-E5E8-0B6C6C046D37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585300643" sldId="264"/>
            <ac:spMk id="5" creationId="{CE2F51CC-275F-59D4-39DA-27E8DE26E7D0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022399896" sldId="265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022399896" sldId="265"/>
            <ac:spMk id="2" creationId="{95FF64ED-D7BD-87E2-D447-47510657DE8D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022399896" sldId="265"/>
            <ac:spMk id="3" creationId="{9A28FC03-5A96-A6C4-9308-568EF95D42E6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022399896" sldId="265"/>
            <ac:spMk id="4" creationId="{EF0D12B2-57E9-E7C0-F3B9-2CD1BFEABFD7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022399896" sldId="265"/>
            <ac:spMk id="5" creationId="{50DD6244-4EA6-4F21-ABCD-21A50024CBF1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14185152" sldId="266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4185152" sldId="266"/>
            <ac:spMk id="2" creationId="{BB5E36AE-C997-E9DF-B263-55987AB19701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4185152" sldId="266"/>
            <ac:spMk id="3" creationId="{5E017258-7B9C-1E5D-CD82-0CB7AC41DF3A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4185152" sldId="266"/>
            <ac:spMk id="4" creationId="{02275572-CC8F-4801-6A64-C1E946974602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4185152" sldId="266"/>
            <ac:spMk id="5" creationId="{7289F10E-E745-5362-5831-5DE4D9171957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138677255" sldId="267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38677255" sldId="267"/>
            <ac:spMk id="2" creationId="{DDD7B809-9344-5228-3F5E-9E3D7DADD14B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38677255" sldId="267"/>
            <ac:spMk id="3" creationId="{0432E8C4-64C7-4B2A-D2B0-76D2C8C28E28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38677255" sldId="267"/>
            <ac:spMk id="4" creationId="{BB50C200-E052-FF0E-4401-838B90676C30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138677255" sldId="267"/>
            <ac:spMk id="5" creationId="{EAA8CB7A-4150-D86B-F0A2-B2105567D308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634055334" sldId="268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634055334" sldId="268"/>
            <ac:spMk id="2" creationId="{C9D653EE-7D85-D6DF-B71A-4065D61582E4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634055334" sldId="268"/>
            <ac:spMk id="3" creationId="{41058275-97C5-A64B-6AEB-65975E296BE7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634055334" sldId="268"/>
            <ac:spMk id="4" creationId="{B40231BC-322C-2ACE-537F-6717569AEEEB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634055334" sldId="268"/>
            <ac:spMk id="5" creationId="{9CE21C8E-969F-803A-9E2E-9FB5F3EC7786}"/>
          </ac:spMkLst>
        </pc:spChg>
      </pc:sldChg>
      <pc:sldChg chg="modSp mod modClrScheme chgLayout">
        <pc:chgData name="Matthieu ROIGNANT" userId="S::mroignant@diginamic-formation.fr::b73b4de3-438d-4441-aea5-1b9bca141a91" providerId="AD" clId="Web-{BCA7F786-2334-DDB3-F2CF-CC41526DE6C6}" dt="2025-02-12T09:55:51.236" v="0"/>
        <pc:sldMkLst>
          <pc:docMk/>
          <pc:sldMk cId="2802543643" sldId="269"/>
        </pc:sldMkLst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802543643" sldId="269"/>
            <ac:spMk id="2" creationId="{A1F22B30-F0DE-4B2B-3CD8-5D93BA4F83AB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802543643" sldId="269"/>
            <ac:spMk id="3" creationId="{D9F88AD8-8623-F231-E628-E2AB4EE88426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802543643" sldId="269"/>
            <ac:spMk id="4" creationId="{45400123-28AC-2791-D7A1-D66466BA1403}"/>
          </ac:spMkLst>
        </pc:spChg>
        <pc:spChg chg="mod ord">
          <ac:chgData name="Matthieu ROIGNANT" userId="S::mroignant@diginamic-formation.fr::b73b4de3-438d-4441-aea5-1b9bca141a91" providerId="AD" clId="Web-{BCA7F786-2334-DDB3-F2CF-CC41526DE6C6}" dt="2025-02-12T09:55:51.236" v="0"/>
          <ac:spMkLst>
            <pc:docMk/>
            <pc:sldMk cId="2802543643" sldId="269"/>
            <ac:spMk id="5" creationId="{20F37EC8-DB51-3DFA-8E3D-B2E843357E96}"/>
          </ac:spMkLst>
        </pc:spChg>
      </pc:sldChg>
      <pc:sldMasterChg chg="del delSldLayout">
        <pc:chgData name="Matthieu ROIGNANT" userId="S::mroignant@diginamic-formation.fr::b73b4de3-438d-4441-aea5-1b9bca141a91" providerId="AD" clId="Web-{BCA7F786-2334-DDB3-F2CF-CC41526DE6C6}" dt="2025-02-12T09:55:51.236" v="0"/>
        <pc:sldMasterMkLst>
          <pc:docMk/>
          <pc:sldMasterMk cId="226048193" sldId="2147483678"/>
        </pc:sldMasterMkLst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224702365" sldId="2147483679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640154126" sldId="2147483680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1398171531" sldId="2147483681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429112313" sldId="2147483682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1224811990" sldId="2147483683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1374302083" sldId="2147483684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3904372063" sldId="2147483685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297230633" sldId="2147483686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2808039600" sldId="2147483687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4119346205" sldId="2147483688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1169941621" sldId="2147483689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747973585" sldId="2147483690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2916723577" sldId="2147483691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85041823" sldId="2147483692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856955245" sldId="2147483693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398606235" sldId="2147483694"/>
          </pc:sldLayoutMkLst>
        </pc:sldLayoutChg>
        <pc:sldLayoutChg chg="del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226048193" sldId="2147483678"/>
            <pc:sldLayoutMk cId="15851294" sldId="2147483695"/>
          </pc:sldLayoutMkLst>
        </pc:sldLayoutChg>
      </pc:sldMasterChg>
      <pc:sldMasterChg chg="add addSldLayout modSldLayout">
        <pc:chgData name="Matthieu ROIGNANT" userId="S::mroignant@diginamic-formation.fr::b73b4de3-438d-4441-aea5-1b9bca141a91" providerId="AD" clId="Web-{BCA7F786-2334-DDB3-F2CF-CC41526DE6C6}" dt="2025-02-12T09:55:51.236" v="0"/>
        <pc:sldMasterMkLst>
          <pc:docMk/>
          <pc:sldMasterMk cId="664616935" sldId="2147483696"/>
        </pc:sldMasterMkLst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3299604060" sldId="2147483697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2133780338" sldId="2147483698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2349119251" sldId="2147483699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2265614531" sldId="2147483700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2952279290" sldId="2147483701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122040100" sldId="2147483702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824942542" sldId="2147483703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114983655" sldId="2147483704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3981794015" sldId="2147483705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2750097765" sldId="2147483706"/>
          </pc:sldLayoutMkLst>
        </pc:sldLayoutChg>
        <pc:sldLayoutChg chg="add mod replId">
          <pc:chgData name="Matthieu ROIGNANT" userId="S::mroignant@diginamic-formation.fr::b73b4de3-438d-4441-aea5-1b9bca141a91" providerId="AD" clId="Web-{BCA7F786-2334-DDB3-F2CF-CC41526DE6C6}" dt="2025-02-12T09:55:51.236" v="0"/>
          <pc:sldLayoutMkLst>
            <pc:docMk/>
            <pc:sldMasterMk cId="664616935" sldId="2147483696"/>
            <pc:sldLayoutMk cId="1785063093" sldId="2147483707"/>
          </pc:sldLayoutMkLst>
        </pc:sldLayoutChg>
      </pc:sldMasterChg>
    </pc:docChg>
  </pc:docChgLst>
  <pc:docChgLst>
    <pc:chgData name="Utilisateur invité" userId="S::urn:spo:anon#4c633eac35644bbdbee166300621204c96c8d330252c1bfb36c78baa05fd152a::" providerId="AD" clId="Web-{B8C368F6-4EFB-E65B-892F-A73D1500033D}"/>
    <pc:docChg chg="addSld delSld modSld">
      <pc:chgData name="Utilisateur invité" userId="S::urn:spo:anon#4c633eac35644bbdbee166300621204c96c8d330252c1bfb36c78baa05fd152a::" providerId="AD" clId="Web-{B8C368F6-4EFB-E65B-892F-A73D1500033D}" dt="2025-02-12T10:49:59.331" v="190" actId="20577"/>
      <pc:docMkLst>
        <pc:docMk/>
      </pc:docMkLst>
      <pc:sldChg chg="modSp">
        <pc:chgData name="Utilisateur invité" userId="S::urn:spo:anon#4c633eac35644bbdbee166300621204c96c8d330252c1bfb36c78baa05fd152a::" providerId="AD" clId="Web-{B8C368F6-4EFB-E65B-892F-A73D1500033D}" dt="2025-02-12T10:49:59.331" v="190" actId="20577"/>
        <pc:sldMkLst>
          <pc:docMk/>
          <pc:sldMk cId="1664785409" sldId="262"/>
        </pc:sldMkLst>
        <pc:spChg chg="mod">
          <ac:chgData name="Utilisateur invité" userId="S::urn:spo:anon#4c633eac35644bbdbee166300621204c96c8d330252c1bfb36c78baa05fd152a::" providerId="AD" clId="Web-{B8C368F6-4EFB-E65B-892F-A73D1500033D}" dt="2025-02-12T10:49:59.331" v="190" actId="20577"/>
          <ac:spMkLst>
            <pc:docMk/>
            <pc:sldMk cId="1664785409" sldId="262"/>
            <ac:spMk id="3" creationId="{6F456099-9AF0-E05D-318C-6F5A89A2B53C}"/>
          </ac:spMkLst>
        </pc:spChg>
        <pc:picChg chg="mod">
          <ac:chgData name="Utilisateur invité" userId="S::urn:spo:anon#4c633eac35644bbdbee166300621204c96c8d330252c1bfb36c78baa05fd152a::" providerId="AD" clId="Web-{B8C368F6-4EFB-E65B-892F-A73D1500033D}" dt="2025-02-12T10:19:32.148" v="9" actId="14100"/>
          <ac:picMkLst>
            <pc:docMk/>
            <pc:sldMk cId="1664785409" sldId="262"/>
            <ac:picMk id="6" creationId="{71797AE7-CEDB-23DD-1E76-EF189F6F1CF2}"/>
          </ac:picMkLst>
        </pc:picChg>
      </pc:sldChg>
      <pc:sldChg chg="addSp delSp modSp">
        <pc:chgData name="Utilisateur invité" userId="S::urn:spo:anon#4c633eac35644bbdbee166300621204c96c8d330252c1bfb36c78baa05fd152a::" providerId="AD" clId="Web-{B8C368F6-4EFB-E65B-892F-A73D1500033D}" dt="2025-02-12T10:32:31.133" v="89" actId="1076"/>
        <pc:sldMkLst>
          <pc:docMk/>
          <pc:sldMk cId="2463167181" sldId="270"/>
        </pc:sldMkLst>
        <pc:spChg chg="mod">
          <ac:chgData name="Utilisateur invité" userId="S::urn:spo:anon#4c633eac35644bbdbee166300621204c96c8d330252c1bfb36c78baa05fd152a::" providerId="AD" clId="Web-{B8C368F6-4EFB-E65B-892F-A73D1500033D}" dt="2025-02-12T10:31:47.444" v="87" actId="20577"/>
          <ac:spMkLst>
            <pc:docMk/>
            <pc:sldMk cId="2463167181" sldId="270"/>
            <ac:spMk id="2" creationId="{940907BF-CFF6-F998-81E0-655C1C22CB4A}"/>
          </ac:spMkLst>
        </pc:spChg>
        <pc:spChg chg="del">
          <ac:chgData name="Utilisateur invité" userId="S::urn:spo:anon#4c633eac35644bbdbee166300621204c96c8d330252c1bfb36c78baa05fd152a::" providerId="AD" clId="Web-{B8C368F6-4EFB-E65B-892F-A73D1500033D}" dt="2025-02-12T10:25:39.241" v="10"/>
          <ac:spMkLst>
            <pc:docMk/>
            <pc:sldMk cId="2463167181" sldId="270"/>
            <ac:spMk id="3" creationId="{8707E054-A2FF-B95C-CC7F-459090021E1C}"/>
          </ac:spMkLst>
        </pc:spChg>
        <pc:spChg chg="add mod">
          <ac:chgData name="Utilisateur invité" userId="S::urn:spo:anon#4c633eac35644bbdbee166300621204c96c8d330252c1bfb36c78baa05fd152a::" providerId="AD" clId="Web-{B8C368F6-4EFB-E65B-892F-A73D1500033D}" dt="2025-02-12T10:32:31.133" v="89" actId="1076"/>
          <ac:spMkLst>
            <pc:docMk/>
            <pc:sldMk cId="2463167181" sldId="270"/>
            <ac:spMk id="6" creationId="{82AA8285-9B4A-88CC-CF92-3179FBC864CB}"/>
          </ac:spMkLst>
        </pc:spChg>
        <pc:picChg chg="add mod ord">
          <ac:chgData name="Utilisateur invité" userId="S::urn:spo:anon#4c633eac35644bbdbee166300621204c96c8d330252c1bfb36c78baa05fd152a::" providerId="AD" clId="Web-{B8C368F6-4EFB-E65B-892F-A73D1500033D}" dt="2025-02-12T10:25:48.820" v="13" actId="1076"/>
          <ac:picMkLst>
            <pc:docMk/>
            <pc:sldMk cId="2463167181" sldId="270"/>
            <ac:picMk id="4" creationId="{599FAB39-9CA2-0B0C-49BF-74FCBF0503D5}"/>
          </ac:picMkLst>
        </pc:picChg>
      </pc:sldChg>
      <pc:sldChg chg="addSp delSp modSp new del">
        <pc:chgData name="Utilisateur invité" userId="S::urn:spo:anon#4c633eac35644bbdbee166300621204c96c8d330252c1bfb36c78baa05fd152a::" providerId="AD" clId="Web-{B8C368F6-4EFB-E65B-892F-A73D1500033D}" dt="2025-02-12T10:46:15.338" v="176"/>
        <pc:sldMkLst>
          <pc:docMk/>
          <pc:sldMk cId="456044321" sldId="273"/>
        </pc:sldMkLst>
        <pc:spChg chg="mod">
          <ac:chgData name="Utilisateur invité" userId="S::urn:spo:anon#4c633eac35644bbdbee166300621204c96c8d330252c1bfb36c78baa05fd152a::" providerId="AD" clId="Web-{B8C368F6-4EFB-E65B-892F-A73D1500033D}" dt="2025-02-12T10:35:31.109" v="96" actId="20577"/>
          <ac:spMkLst>
            <pc:docMk/>
            <pc:sldMk cId="456044321" sldId="273"/>
            <ac:spMk id="2" creationId="{69BDD5CE-5743-9CF8-58D5-0E3F628B7BFC}"/>
          </ac:spMkLst>
        </pc:spChg>
        <pc:spChg chg="del">
          <ac:chgData name="Utilisateur invité" userId="S::urn:spo:anon#4c633eac35644bbdbee166300621204c96c8d330252c1bfb36c78baa05fd152a::" providerId="AD" clId="Web-{B8C368F6-4EFB-E65B-892F-A73D1500033D}" dt="2025-02-12T10:38:02.677" v="97"/>
          <ac:spMkLst>
            <pc:docMk/>
            <pc:sldMk cId="456044321" sldId="273"/>
            <ac:spMk id="3" creationId="{096444FB-B20D-CE11-C531-239F8C5EDAD4}"/>
          </ac:spMkLst>
        </pc:spChg>
        <pc:graphicFrameChg chg="add mod ord modGraphic">
          <ac:chgData name="Utilisateur invité" userId="S::urn:spo:anon#4c633eac35644bbdbee166300621204c96c8d330252c1bfb36c78baa05fd152a::" providerId="AD" clId="Web-{B8C368F6-4EFB-E65B-892F-A73D1500033D}" dt="2025-02-12T10:41:28.076" v="175"/>
          <ac:graphicFrameMkLst>
            <pc:docMk/>
            <pc:sldMk cId="456044321" sldId="273"/>
            <ac:graphicFrameMk id="4" creationId="{54C2F448-FDD8-4E4C-7F09-7091DA5C34F9}"/>
          </ac:graphicFrameMkLst>
        </pc:graphicFrameChg>
      </pc:sldChg>
    </pc:docChg>
  </pc:docChgLst>
  <pc:docChgLst>
    <pc:chgData name="Matthieu ROIGNANT" userId="S::mroignant@diginamic-formation.fr::b73b4de3-438d-4441-aea5-1b9bca141a91" providerId="AD" clId="Web-{E9A2CFD9-DE0E-1906-81B6-5E9AA81F485C}"/>
    <pc:docChg chg="addSld delSld modSld">
      <pc:chgData name="Matthieu ROIGNANT" userId="S::mroignant@diginamic-formation.fr::b73b4de3-438d-4441-aea5-1b9bca141a91" providerId="AD" clId="Web-{E9A2CFD9-DE0E-1906-81B6-5E9AA81F485C}" dt="2025-02-12T10:44:13.252" v="702"/>
      <pc:docMkLst>
        <pc:docMk/>
      </pc:docMkLst>
      <pc:sldChg chg="modSp">
        <pc:chgData name="Matthieu ROIGNANT" userId="S::mroignant@diginamic-formation.fr::b73b4de3-438d-4441-aea5-1b9bca141a91" providerId="AD" clId="Web-{E9A2CFD9-DE0E-1906-81B6-5E9AA81F485C}" dt="2025-02-12T10:06:24.715" v="5" actId="20577"/>
        <pc:sldMkLst>
          <pc:docMk/>
          <pc:sldMk cId="1840039346" sldId="258"/>
        </pc:sldMkLst>
        <pc:spChg chg="mod">
          <ac:chgData name="Matthieu ROIGNANT" userId="S::mroignant@diginamic-formation.fr::b73b4de3-438d-4441-aea5-1b9bca141a91" providerId="AD" clId="Web-{E9A2CFD9-DE0E-1906-81B6-5E9AA81F485C}" dt="2025-02-12T10:06:24.715" v="5" actId="20577"/>
          <ac:spMkLst>
            <pc:docMk/>
            <pc:sldMk cId="1840039346" sldId="258"/>
            <ac:spMk id="3" creationId="{320595AF-5719-EEEB-C744-31EE01E2255F}"/>
          </ac:spMkLst>
        </pc:spChg>
      </pc:sldChg>
      <pc:sldChg chg="modSp">
        <pc:chgData name="Matthieu ROIGNANT" userId="S::mroignant@diginamic-formation.fr::b73b4de3-438d-4441-aea5-1b9bca141a91" providerId="AD" clId="Web-{E9A2CFD9-DE0E-1906-81B6-5E9AA81F485C}" dt="2025-02-12T10:01:08.690" v="0" actId="1076"/>
        <pc:sldMkLst>
          <pc:docMk/>
          <pc:sldMk cId="3352157567" sldId="259"/>
        </pc:sldMkLst>
        <pc:picChg chg="mod">
          <ac:chgData name="Matthieu ROIGNANT" userId="S::mroignant@diginamic-formation.fr::b73b4de3-438d-4441-aea5-1b9bca141a91" providerId="AD" clId="Web-{E9A2CFD9-DE0E-1906-81B6-5E9AA81F485C}" dt="2025-02-12T10:01:08.690" v="0" actId="1076"/>
          <ac:picMkLst>
            <pc:docMk/>
            <pc:sldMk cId="3352157567" sldId="259"/>
            <ac:picMk id="6" creationId="{829921BE-4C24-06D8-6334-C68223F1A945}"/>
          </ac:picMkLst>
        </pc:picChg>
      </pc:sldChg>
      <pc:sldChg chg="addSp delSp modSp">
        <pc:chgData name="Matthieu ROIGNANT" userId="S::mroignant@diginamic-formation.fr::b73b4de3-438d-4441-aea5-1b9bca141a91" providerId="AD" clId="Web-{E9A2CFD9-DE0E-1906-81B6-5E9AA81F485C}" dt="2025-02-12T10:11:44.162" v="17" actId="1076"/>
        <pc:sldMkLst>
          <pc:docMk/>
          <pc:sldMk cId="3065573107" sldId="260"/>
        </pc:sldMkLst>
        <pc:spChg chg="add del mod">
          <ac:chgData name="Matthieu ROIGNANT" userId="S::mroignant@diginamic-formation.fr::b73b4de3-438d-4441-aea5-1b9bca141a91" providerId="AD" clId="Web-{E9A2CFD9-DE0E-1906-81B6-5E9AA81F485C}" dt="2025-02-12T10:10:48.254" v="9"/>
          <ac:spMkLst>
            <pc:docMk/>
            <pc:sldMk cId="3065573107" sldId="260"/>
            <ac:spMk id="3" creationId="{C4ECD2FF-9DA8-EB06-1645-BFC7E65EE1B0}"/>
          </ac:spMkLst>
        </pc:spChg>
        <pc:spChg chg="add del mod">
          <ac:chgData name="Matthieu ROIGNANT" userId="S::mroignant@diginamic-formation.fr::b73b4de3-438d-4441-aea5-1b9bca141a91" providerId="AD" clId="Web-{E9A2CFD9-DE0E-1906-81B6-5E9AA81F485C}" dt="2025-02-12T10:10:52.567" v="11"/>
          <ac:spMkLst>
            <pc:docMk/>
            <pc:sldMk cId="3065573107" sldId="260"/>
            <ac:spMk id="10" creationId="{6620F66F-9C7D-EB9A-F95C-27F3A5B583C4}"/>
          </ac:spMkLst>
        </pc:spChg>
        <pc:picChg chg="add del mod ord">
          <ac:chgData name="Matthieu ROIGNANT" userId="S::mroignant@diginamic-formation.fr::b73b4de3-438d-4441-aea5-1b9bca141a91" providerId="AD" clId="Web-{E9A2CFD9-DE0E-1906-81B6-5E9AA81F485C}" dt="2025-02-12T10:10:46.238" v="8"/>
          <ac:picMkLst>
            <pc:docMk/>
            <pc:sldMk cId="3065573107" sldId="260"/>
            <ac:picMk id="6" creationId="{E7E0B511-4CE3-32DE-E10F-24FDC68EB3FD}"/>
          </ac:picMkLst>
        </pc:picChg>
        <pc:picChg chg="add del mod ord">
          <ac:chgData name="Matthieu ROIGNANT" userId="S::mroignant@diginamic-formation.fr::b73b4de3-438d-4441-aea5-1b9bca141a91" providerId="AD" clId="Web-{E9A2CFD9-DE0E-1906-81B6-5E9AA81F485C}" dt="2025-02-12T10:10:50.410" v="10"/>
          <ac:picMkLst>
            <pc:docMk/>
            <pc:sldMk cId="3065573107" sldId="260"/>
            <ac:picMk id="7" creationId="{1CB7EA50-1E2A-B410-1551-7171A4DB8043}"/>
          </ac:picMkLst>
        </pc:picChg>
        <pc:picChg chg="add mod">
          <ac:chgData name="Matthieu ROIGNANT" userId="S::mroignant@diginamic-formation.fr::b73b4de3-438d-4441-aea5-1b9bca141a91" providerId="AD" clId="Web-{E9A2CFD9-DE0E-1906-81B6-5E9AA81F485C}" dt="2025-02-12T10:11:44.162" v="17" actId="1076"/>
          <ac:picMkLst>
            <pc:docMk/>
            <pc:sldMk cId="3065573107" sldId="260"/>
            <ac:picMk id="11" creationId="{4AD8FE00-C0AD-8253-1913-610860B93DF0}"/>
          </ac:picMkLst>
        </pc:picChg>
      </pc:sldChg>
      <pc:sldChg chg="addSp modSp">
        <pc:chgData name="Matthieu ROIGNANT" userId="S::mroignant@diginamic-formation.fr::b73b4de3-438d-4441-aea5-1b9bca141a91" providerId="AD" clId="Web-{E9A2CFD9-DE0E-1906-81B6-5E9AA81F485C}" dt="2025-02-12T10:18:25.596" v="101"/>
        <pc:sldMkLst>
          <pc:docMk/>
          <pc:sldMk cId="918061161" sldId="261"/>
        </pc:sldMkLst>
        <pc:spChg chg="mod">
          <ac:chgData name="Matthieu ROIGNANT" userId="S::mroignant@diginamic-formation.fr::b73b4de3-438d-4441-aea5-1b9bca141a91" providerId="AD" clId="Web-{E9A2CFD9-DE0E-1906-81B6-5E9AA81F485C}" dt="2025-02-12T10:18:12.861" v="98" actId="20577"/>
          <ac:spMkLst>
            <pc:docMk/>
            <pc:sldMk cId="918061161" sldId="261"/>
            <ac:spMk id="3" creationId="{9B03CEA6-8ADD-4AFA-9BE3-7B667BFE383E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18:25.596" v="101"/>
          <ac:spMkLst>
            <pc:docMk/>
            <pc:sldMk cId="918061161" sldId="261"/>
            <ac:spMk id="6" creationId="{2E8A2C22-A551-228D-62D9-58DA9A0710D7}"/>
          </ac:spMkLst>
        </pc:spChg>
      </pc:sldChg>
      <pc:sldChg chg="addSp delSp modSp addAnim delAnim modAnim">
        <pc:chgData name="Matthieu ROIGNANT" userId="S::mroignant@diginamic-formation.fr::b73b4de3-438d-4441-aea5-1b9bca141a91" providerId="AD" clId="Web-{E9A2CFD9-DE0E-1906-81B6-5E9AA81F485C}" dt="2025-02-12T10:43:32.766" v="697"/>
        <pc:sldMkLst>
          <pc:docMk/>
          <pc:sldMk cId="1664785409" sldId="262"/>
        </pc:sldMkLst>
        <pc:spChg chg="mod">
          <ac:chgData name="Matthieu ROIGNANT" userId="S::mroignant@diginamic-formation.fr::b73b4de3-438d-4441-aea5-1b9bca141a91" providerId="AD" clId="Web-{E9A2CFD9-DE0E-1906-81B6-5E9AA81F485C}" dt="2025-02-12T10:36:23.910" v="588" actId="20577"/>
          <ac:spMkLst>
            <pc:docMk/>
            <pc:sldMk cId="1664785409" sldId="262"/>
            <ac:spMk id="3" creationId="{6F456099-9AF0-E05D-318C-6F5A89A2B53C}"/>
          </ac:spMkLst>
        </pc:spChg>
        <pc:spChg chg="add del mod">
          <ac:chgData name="Matthieu ROIGNANT" userId="S::mroignant@diginamic-formation.fr::b73b4de3-438d-4441-aea5-1b9bca141a91" providerId="AD" clId="Web-{E9A2CFD9-DE0E-1906-81B6-5E9AA81F485C}" dt="2025-02-12T10:43:32.751" v="696"/>
          <ac:spMkLst>
            <pc:docMk/>
            <pc:sldMk cId="1664785409" sldId="262"/>
            <ac:spMk id="11" creationId="{0348CE68-2597-0420-ED6B-61C28A6B597F}"/>
          </ac:spMkLst>
        </pc:spChg>
        <pc:spChg chg="add del mod">
          <ac:chgData name="Matthieu ROIGNANT" userId="S::mroignant@diginamic-formation.fr::b73b4de3-438d-4441-aea5-1b9bca141a91" providerId="AD" clId="Web-{E9A2CFD9-DE0E-1906-81B6-5E9AA81F485C}" dt="2025-02-12T10:43:32.751" v="695"/>
          <ac:spMkLst>
            <pc:docMk/>
            <pc:sldMk cId="1664785409" sldId="262"/>
            <ac:spMk id="13" creationId="{3C10E067-4D3E-47E9-8942-5846A015281F}"/>
          </ac:spMkLst>
        </pc:spChg>
        <pc:picChg chg="del mod">
          <ac:chgData name="Matthieu ROIGNANT" userId="S::mroignant@diginamic-formation.fr::b73b4de3-438d-4441-aea5-1b9bca141a91" providerId="AD" clId="Web-{E9A2CFD9-DE0E-1906-81B6-5E9AA81F485C}" dt="2025-02-12T10:43:32.766" v="697"/>
          <ac:picMkLst>
            <pc:docMk/>
            <pc:sldMk cId="1664785409" sldId="262"/>
            <ac:picMk id="6" creationId="{71797AE7-CEDB-23DD-1E76-EF189F6F1CF2}"/>
          </ac:picMkLst>
        </pc:picChg>
        <pc:picChg chg="add del mod">
          <ac:chgData name="Matthieu ROIGNANT" userId="S::mroignant@diginamic-formation.fr::b73b4de3-438d-4441-aea5-1b9bca141a91" providerId="AD" clId="Web-{E9A2CFD9-DE0E-1906-81B6-5E9AA81F485C}" dt="2025-02-12T10:19:55.192" v="110"/>
          <ac:picMkLst>
            <pc:docMk/>
            <pc:sldMk cId="1664785409" sldId="262"/>
            <ac:picMk id="8" creationId="{97C35022-B751-FC75-CC1F-E4F814596175}"/>
          </ac:picMkLst>
        </pc:picChg>
        <pc:picChg chg="add del mod">
          <ac:chgData name="Matthieu ROIGNANT" userId="S::mroignant@diginamic-formation.fr::b73b4de3-438d-4441-aea5-1b9bca141a91" providerId="AD" clId="Web-{E9A2CFD9-DE0E-1906-81B6-5E9AA81F485C}" dt="2025-02-12T10:43:32.751" v="694"/>
          <ac:picMkLst>
            <pc:docMk/>
            <pc:sldMk cId="1664785409" sldId="262"/>
            <ac:picMk id="14" creationId="{DEE61F01-6853-3939-E948-2174BF04132E}"/>
          </ac:picMkLst>
        </pc:picChg>
      </pc:sldChg>
      <pc:sldChg chg="modSp">
        <pc:chgData name="Matthieu ROIGNANT" userId="S::mroignant@diginamic-formation.fr::b73b4de3-438d-4441-aea5-1b9bca141a91" providerId="AD" clId="Web-{E9A2CFD9-DE0E-1906-81B6-5E9AA81F485C}" dt="2025-02-12T10:19:15.207" v="103" actId="20577"/>
        <pc:sldMkLst>
          <pc:docMk/>
          <pc:sldMk cId="2634055334" sldId="268"/>
        </pc:sldMkLst>
        <pc:spChg chg="mod">
          <ac:chgData name="Matthieu ROIGNANT" userId="S::mroignant@diginamic-formation.fr::b73b4de3-438d-4441-aea5-1b9bca141a91" providerId="AD" clId="Web-{E9A2CFD9-DE0E-1906-81B6-5E9AA81F485C}" dt="2025-02-12T10:19:15.207" v="103" actId="20577"/>
          <ac:spMkLst>
            <pc:docMk/>
            <pc:sldMk cId="2634055334" sldId="268"/>
            <ac:spMk id="2" creationId="{C9D653EE-7D85-D6DF-B71A-4065D61582E4}"/>
          </ac:spMkLst>
        </pc:spChg>
      </pc:sldChg>
      <pc:sldChg chg="modSp">
        <pc:chgData name="Matthieu ROIGNANT" userId="S::mroignant@diginamic-formation.fr::b73b4de3-438d-4441-aea5-1b9bca141a91" providerId="AD" clId="Web-{E9A2CFD9-DE0E-1906-81B6-5E9AA81F485C}" dt="2025-02-12T10:21:45.789" v="183" actId="20577"/>
        <pc:sldMkLst>
          <pc:docMk/>
          <pc:sldMk cId="2802543643" sldId="269"/>
        </pc:sldMkLst>
        <pc:spChg chg="mod">
          <ac:chgData name="Matthieu ROIGNANT" userId="S::mroignant@diginamic-formation.fr::b73b4de3-438d-4441-aea5-1b9bca141a91" providerId="AD" clId="Web-{E9A2CFD9-DE0E-1906-81B6-5E9AA81F485C}" dt="2025-02-12T10:21:45.789" v="183" actId="20577"/>
          <ac:spMkLst>
            <pc:docMk/>
            <pc:sldMk cId="2802543643" sldId="269"/>
            <ac:spMk id="3" creationId="{D9F88AD8-8623-F231-E628-E2AB4EE88426}"/>
          </ac:spMkLst>
        </pc:spChg>
      </pc:sldChg>
      <pc:sldChg chg="addSp modSp new">
        <pc:chgData name="Matthieu ROIGNANT" userId="S::mroignant@diginamic-formation.fr::b73b4de3-438d-4441-aea5-1b9bca141a91" providerId="AD" clId="Web-{E9A2CFD9-DE0E-1906-81B6-5E9AA81F485C}" dt="2025-02-12T10:32:26.106" v="388" actId="20577"/>
        <pc:sldMkLst>
          <pc:docMk/>
          <pc:sldMk cId="2463167181" sldId="270"/>
        </pc:sldMkLst>
        <pc:spChg chg="mod">
          <ac:chgData name="Matthieu ROIGNANT" userId="S::mroignant@diginamic-formation.fr::b73b4de3-438d-4441-aea5-1b9bca141a91" providerId="AD" clId="Web-{E9A2CFD9-DE0E-1906-81B6-5E9AA81F485C}" dt="2025-02-12T10:32:26.106" v="388" actId="20577"/>
          <ac:spMkLst>
            <pc:docMk/>
            <pc:sldMk cId="2463167181" sldId="270"/>
            <ac:spMk id="2" creationId="{940907BF-CFF6-F998-81E0-655C1C22CB4A}"/>
          </ac:spMkLst>
        </pc:spChg>
        <pc:picChg chg="add">
          <ac:chgData name="Matthieu ROIGNANT" userId="S::mroignant@diginamic-formation.fr::b73b4de3-438d-4441-aea5-1b9bca141a91" providerId="AD" clId="Web-{E9A2CFD9-DE0E-1906-81B6-5E9AA81F485C}" dt="2025-02-12T10:22:47.401" v="185"/>
          <ac:picMkLst>
            <pc:docMk/>
            <pc:sldMk cId="2463167181" sldId="270"/>
            <ac:picMk id="5" creationId="{19DCCF24-5A65-96A6-ED5F-681E9FFD62D6}"/>
          </ac:picMkLst>
        </pc:picChg>
      </pc:sldChg>
      <pc:sldChg chg="addSp delSp modSp new">
        <pc:chgData name="Matthieu ROIGNANT" userId="S::mroignant@diginamic-formation.fr::b73b4de3-438d-4441-aea5-1b9bca141a91" providerId="AD" clId="Web-{E9A2CFD9-DE0E-1906-81B6-5E9AA81F485C}" dt="2025-02-12T10:31:50.761" v="387" actId="20577"/>
        <pc:sldMkLst>
          <pc:docMk/>
          <pc:sldMk cId="403993602" sldId="271"/>
        </pc:sldMkLst>
        <pc:spChg chg="mod">
          <ac:chgData name="Matthieu ROIGNANT" userId="S::mroignant@diginamic-formation.fr::b73b4de3-438d-4441-aea5-1b9bca141a91" providerId="AD" clId="Web-{E9A2CFD9-DE0E-1906-81B6-5E9AA81F485C}" dt="2025-02-12T10:24:59.826" v="241" actId="20577"/>
          <ac:spMkLst>
            <pc:docMk/>
            <pc:sldMk cId="403993602" sldId="271"/>
            <ac:spMk id="2" creationId="{FE35B12E-9A9A-F63B-B8A9-5DB2E02CB7DA}"/>
          </ac:spMkLst>
        </pc:spChg>
        <pc:spChg chg="del">
          <ac:chgData name="Matthieu ROIGNANT" userId="S::mroignant@diginamic-formation.fr::b73b4de3-438d-4441-aea5-1b9bca141a91" providerId="AD" clId="Web-{E9A2CFD9-DE0E-1906-81B6-5E9AA81F485C}" dt="2025-02-12T10:25:37.734" v="243"/>
          <ac:spMkLst>
            <pc:docMk/>
            <pc:sldMk cId="403993602" sldId="271"/>
            <ac:spMk id="3" creationId="{9D1C878E-BE6B-590F-18D4-EA3E4C670F4F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6:34.657" v="251" actId="14100"/>
          <ac:spMkLst>
            <pc:docMk/>
            <pc:sldMk cId="403993602" sldId="271"/>
            <ac:spMk id="7" creationId="{301C6D5B-54EE-8537-A67A-0EC3791BD47A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7:12.659" v="259"/>
          <ac:spMkLst>
            <pc:docMk/>
            <pc:sldMk cId="403993602" sldId="271"/>
            <ac:spMk id="8" creationId="{EF09EC07-7349-C393-547C-4A7B795205EF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7:17.362" v="260"/>
          <ac:spMkLst>
            <pc:docMk/>
            <pc:sldMk cId="403993602" sldId="271"/>
            <ac:spMk id="9" creationId="{C454CA31-B102-5C78-2FDD-85C87ED8081B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8:26.927" v="271"/>
          <ac:spMkLst>
            <pc:docMk/>
            <pc:sldMk cId="403993602" sldId="271"/>
            <ac:spMk id="10" creationId="{9E9F31E1-E40A-4140-C603-9D29AAE69A5A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8:31.145" v="273"/>
          <ac:spMkLst>
            <pc:docMk/>
            <pc:sldMk cId="403993602" sldId="271"/>
            <ac:spMk id="11" creationId="{28650FC7-1BB0-9C1C-370D-F2C1A6A4BD5C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8:35.317" v="275"/>
          <ac:spMkLst>
            <pc:docMk/>
            <pc:sldMk cId="403993602" sldId="271"/>
            <ac:spMk id="12" creationId="{FB27DE6C-9B06-D058-8572-4E84CB6E96EA}"/>
          </ac:spMkLst>
        </pc:spChg>
        <pc:spChg chg="add del">
          <ac:chgData name="Matthieu ROIGNANT" userId="S::mroignant@diginamic-formation.fr::b73b4de3-438d-4441-aea5-1b9bca141a91" providerId="AD" clId="Web-{E9A2CFD9-DE0E-1906-81B6-5E9AA81F485C}" dt="2025-02-12T10:28:18.239" v="267"/>
          <ac:spMkLst>
            <pc:docMk/>
            <pc:sldMk cId="403993602" sldId="271"/>
            <ac:spMk id="13" creationId="{ECDAD89F-80C1-A028-FEFA-2E00CF0FA8AF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9:33.663" v="333" actId="14100"/>
          <ac:spMkLst>
            <pc:docMk/>
            <pc:sldMk cId="403993602" sldId="271"/>
            <ac:spMk id="14" creationId="{3360788E-C74F-C72E-1A64-FEBA85DC09A0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29:57.929" v="353" actId="20577"/>
          <ac:spMkLst>
            <pc:docMk/>
            <pc:sldMk cId="403993602" sldId="271"/>
            <ac:spMk id="15" creationId="{E7B02A37-DCD8-DA8D-436D-FD03FC63F291}"/>
          </ac:spMkLst>
        </pc:spChg>
        <pc:spChg chg="add mod">
          <ac:chgData name="Matthieu ROIGNANT" userId="S::mroignant@diginamic-formation.fr::b73b4de3-438d-4441-aea5-1b9bca141a91" providerId="AD" clId="Web-{E9A2CFD9-DE0E-1906-81B6-5E9AA81F485C}" dt="2025-02-12T10:31:50.761" v="387" actId="20577"/>
          <ac:spMkLst>
            <pc:docMk/>
            <pc:sldMk cId="403993602" sldId="271"/>
            <ac:spMk id="16" creationId="{3D5A6437-1CAE-CA2E-44FD-EE9C66FEFFE7}"/>
          </ac:spMkLst>
        </pc:spChg>
        <pc:picChg chg="add">
          <ac:chgData name="Matthieu ROIGNANT" userId="S::mroignant@diginamic-formation.fr::b73b4de3-438d-4441-aea5-1b9bca141a91" providerId="AD" clId="Web-{E9A2CFD9-DE0E-1906-81B6-5E9AA81F485C}" dt="2025-02-12T10:25:03.577" v="242"/>
          <ac:picMkLst>
            <pc:docMk/>
            <pc:sldMk cId="403993602" sldId="271"/>
            <ac:picMk id="5" creationId="{B1BE9F20-3CFB-CBDA-BBA4-40D234D50D4F}"/>
          </ac:picMkLst>
        </pc:picChg>
        <pc:picChg chg="add mod ord">
          <ac:chgData name="Matthieu ROIGNANT" userId="S::mroignant@diginamic-formation.fr::b73b4de3-438d-4441-aea5-1b9bca141a91" providerId="AD" clId="Web-{E9A2CFD9-DE0E-1906-81B6-5E9AA81F485C}" dt="2025-02-12T10:29:28.413" v="331" actId="1076"/>
          <ac:picMkLst>
            <pc:docMk/>
            <pc:sldMk cId="403993602" sldId="271"/>
            <ac:picMk id="6" creationId="{76D61894-513F-22B8-91C5-7517F0B19203}"/>
          </ac:picMkLst>
        </pc:picChg>
      </pc:sldChg>
      <pc:sldChg chg="new del">
        <pc:chgData name="Matthieu ROIGNANT" userId="S::mroignant@diginamic-formation.fr::b73b4de3-438d-4441-aea5-1b9bca141a91" providerId="AD" clId="Web-{E9A2CFD9-DE0E-1906-81B6-5E9AA81F485C}" dt="2025-02-12T10:24:49.811" v="227"/>
        <pc:sldMkLst>
          <pc:docMk/>
          <pc:sldMk cId="1930680954" sldId="271"/>
        </pc:sldMkLst>
      </pc:sldChg>
      <pc:sldChg chg="addSp delSp modSp new">
        <pc:chgData name="Matthieu ROIGNANT" userId="S::mroignant@diginamic-formation.fr::b73b4de3-438d-4441-aea5-1b9bca141a91" providerId="AD" clId="Web-{E9A2CFD9-DE0E-1906-81B6-5E9AA81F485C}" dt="2025-02-12T10:33:45.139" v="399" actId="1076"/>
        <pc:sldMkLst>
          <pc:docMk/>
          <pc:sldMk cId="219229701" sldId="272"/>
        </pc:sldMkLst>
        <pc:spChg chg="mod">
          <ac:chgData name="Matthieu ROIGNANT" userId="S::mroignant@diginamic-formation.fr::b73b4de3-438d-4441-aea5-1b9bca141a91" providerId="AD" clId="Web-{E9A2CFD9-DE0E-1906-81B6-5E9AA81F485C}" dt="2025-02-12T10:33:13.763" v="395" actId="20577"/>
          <ac:spMkLst>
            <pc:docMk/>
            <pc:sldMk cId="219229701" sldId="272"/>
            <ac:spMk id="2" creationId="{8EC83C1D-8492-3FBC-AD99-10BF071EAED9}"/>
          </ac:spMkLst>
        </pc:spChg>
        <pc:spChg chg="del">
          <ac:chgData name="Matthieu ROIGNANT" userId="S::mroignant@diginamic-formation.fr::b73b4de3-438d-4441-aea5-1b9bca141a91" providerId="AD" clId="Web-{E9A2CFD9-DE0E-1906-81B6-5E9AA81F485C}" dt="2025-02-12T10:33:32.342" v="396"/>
          <ac:spMkLst>
            <pc:docMk/>
            <pc:sldMk cId="219229701" sldId="272"/>
            <ac:spMk id="3" creationId="{779E7274-19BD-EAF1-D970-9EDCAFAD8388}"/>
          </ac:spMkLst>
        </pc:spChg>
        <pc:picChg chg="add">
          <ac:chgData name="Matthieu ROIGNANT" userId="S::mroignant@diginamic-formation.fr::b73b4de3-438d-4441-aea5-1b9bca141a91" providerId="AD" clId="Web-{E9A2CFD9-DE0E-1906-81B6-5E9AA81F485C}" dt="2025-02-12T10:33:04.888" v="390"/>
          <ac:picMkLst>
            <pc:docMk/>
            <pc:sldMk cId="219229701" sldId="272"/>
            <ac:picMk id="5" creationId="{36C6EA99-AE0B-7721-F3FC-8877B09E0E47}"/>
          </ac:picMkLst>
        </pc:picChg>
        <pc:picChg chg="add mod ord">
          <ac:chgData name="Matthieu ROIGNANT" userId="S::mroignant@diginamic-formation.fr::b73b4de3-438d-4441-aea5-1b9bca141a91" providerId="AD" clId="Web-{E9A2CFD9-DE0E-1906-81B6-5E9AA81F485C}" dt="2025-02-12T10:33:45.139" v="399" actId="1076"/>
          <ac:picMkLst>
            <pc:docMk/>
            <pc:sldMk cId="219229701" sldId="272"/>
            <ac:picMk id="6" creationId="{EB4086CA-3E32-3C08-D8F5-6E524D30EDD8}"/>
          </ac:picMkLst>
        </pc:picChg>
      </pc:sldChg>
      <pc:sldChg chg="add replId delAnim modAnim">
        <pc:chgData name="Matthieu ROIGNANT" userId="S::mroignant@diginamic-formation.fr::b73b4de3-438d-4441-aea5-1b9bca141a91" providerId="AD" clId="Web-{E9A2CFD9-DE0E-1906-81B6-5E9AA81F485C}" dt="2025-02-12T10:44:13.252" v="702"/>
        <pc:sldMkLst>
          <pc:docMk/>
          <pc:sldMk cId="1976485688" sldId="274"/>
        </pc:sldMkLst>
      </pc:sldChg>
    </pc:docChg>
  </pc:docChgLst>
  <pc:docChgLst>
    <pc:chgData name="Utilisateur invité" userId="S::urn:spo:anon#4c633eac35644bbdbee166300621204c96c8d330252c1bfb36c78baa05fd152a::" providerId="AD" clId="Web-{C9570EE7-603E-4C06-55AE-09215B208D10}"/>
    <pc:docChg chg="addSld delSld modSld">
      <pc:chgData name="Utilisateur invité" userId="S::urn:spo:anon#4c633eac35644bbdbee166300621204c96c8d330252c1bfb36c78baa05fd152a::" providerId="AD" clId="Web-{C9570EE7-603E-4C06-55AE-09215B208D10}" dt="2025-02-12T11:20:29.495" v="27" actId="20577"/>
      <pc:docMkLst>
        <pc:docMk/>
      </pc:docMkLst>
      <pc:sldChg chg="addSp delSp modSp">
        <pc:chgData name="Utilisateur invité" userId="S::urn:spo:anon#4c633eac35644bbdbee166300621204c96c8d330252c1bfb36c78baa05fd152a::" providerId="AD" clId="Web-{C9570EE7-603E-4C06-55AE-09215B208D10}" dt="2025-02-12T11:07:33.780" v="23" actId="1076"/>
        <pc:sldMkLst>
          <pc:docMk/>
          <pc:sldMk cId="3065573107" sldId="260"/>
        </pc:sldMkLst>
        <pc:picChg chg="add del mod">
          <ac:chgData name="Utilisateur invité" userId="S::urn:spo:anon#4c633eac35644bbdbee166300621204c96c8d330252c1bfb36c78baa05fd152a::" providerId="AD" clId="Web-{C9570EE7-603E-4C06-55AE-09215B208D10}" dt="2025-02-12T11:06:57.544" v="8"/>
          <ac:picMkLst>
            <pc:docMk/>
            <pc:sldMk cId="3065573107" sldId="260"/>
            <ac:picMk id="3" creationId="{C5C40F6F-B52F-39D3-C070-A3A764717EB8}"/>
          </ac:picMkLst>
        </pc:picChg>
        <pc:picChg chg="add del mod">
          <ac:chgData name="Utilisateur invité" userId="S::urn:spo:anon#4c633eac35644bbdbee166300621204c96c8d330252c1bfb36c78baa05fd152a::" providerId="AD" clId="Web-{C9570EE7-603E-4C06-55AE-09215B208D10}" dt="2025-02-12T11:07:03.826" v="13"/>
          <ac:picMkLst>
            <pc:docMk/>
            <pc:sldMk cId="3065573107" sldId="260"/>
            <ac:picMk id="6" creationId="{5B4069DE-6A42-C16C-78CE-02143E7227FA}"/>
          </ac:picMkLst>
        </pc:picChg>
        <pc:picChg chg="add mod modCrop">
          <ac:chgData name="Utilisateur invité" userId="S::urn:spo:anon#4c633eac35644bbdbee166300621204c96c8d330252c1bfb36c78baa05fd152a::" providerId="AD" clId="Web-{C9570EE7-603E-4C06-55AE-09215B208D10}" dt="2025-02-12T11:07:33.780" v="23" actId="1076"/>
          <ac:picMkLst>
            <pc:docMk/>
            <pc:sldMk cId="3065573107" sldId="260"/>
            <ac:picMk id="7" creationId="{B736AABB-CEBA-2AD3-F22D-70B6FF40E366}"/>
          </ac:picMkLst>
        </pc:picChg>
        <pc:picChg chg="del">
          <ac:chgData name="Utilisateur invité" userId="S::urn:spo:anon#4c633eac35644bbdbee166300621204c96c8d330252c1bfb36c78baa05fd152a::" providerId="AD" clId="Web-{C9570EE7-603E-4C06-55AE-09215B208D10}" dt="2025-02-12T11:06:20.668" v="3"/>
          <ac:picMkLst>
            <pc:docMk/>
            <pc:sldMk cId="3065573107" sldId="260"/>
            <ac:picMk id="11" creationId="{4AD8FE00-C0AD-8253-1913-610860B93DF0}"/>
          </ac:picMkLst>
        </pc:picChg>
      </pc:sldChg>
      <pc:sldChg chg="modSp">
        <pc:chgData name="Utilisateur invité" userId="S::urn:spo:anon#4c633eac35644bbdbee166300621204c96c8d330252c1bfb36c78baa05fd152a::" providerId="AD" clId="Web-{C9570EE7-603E-4C06-55AE-09215B208D10}" dt="2025-02-12T11:00:12.420" v="2" actId="20577"/>
        <pc:sldMkLst>
          <pc:docMk/>
          <pc:sldMk cId="2585300643" sldId="264"/>
        </pc:sldMkLst>
        <pc:spChg chg="mod">
          <ac:chgData name="Utilisateur invité" userId="S::urn:spo:anon#4c633eac35644bbdbee166300621204c96c8d330252c1bfb36c78baa05fd152a::" providerId="AD" clId="Web-{C9570EE7-603E-4C06-55AE-09215B208D10}" dt="2025-02-12T11:00:12.420" v="2" actId="20577"/>
          <ac:spMkLst>
            <pc:docMk/>
            <pc:sldMk cId="2585300643" sldId="264"/>
            <ac:spMk id="2" creationId="{04B5F484-4014-53CD-A260-B668207A31A0}"/>
          </ac:spMkLst>
        </pc:spChg>
      </pc:sldChg>
      <pc:sldChg chg="modSp">
        <pc:chgData name="Utilisateur invité" userId="S::urn:spo:anon#4c633eac35644bbdbee166300621204c96c8d330252c1bfb36c78baa05fd152a::" providerId="AD" clId="Web-{C9570EE7-603E-4C06-55AE-09215B208D10}" dt="2025-02-12T11:20:29.495" v="27" actId="20577"/>
        <pc:sldMkLst>
          <pc:docMk/>
          <pc:sldMk cId="2138677255" sldId="267"/>
        </pc:sldMkLst>
        <pc:spChg chg="mod">
          <ac:chgData name="Utilisateur invité" userId="S::urn:spo:anon#4c633eac35644bbdbee166300621204c96c8d330252c1bfb36c78baa05fd152a::" providerId="AD" clId="Web-{C9570EE7-603E-4C06-55AE-09215B208D10}" dt="2025-02-12T11:20:29.495" v="27" actId="20577"/>
          <ac:spMkLst>
            <pc:docMk/>
            <pc:sldMk cId="2138677255" sldId="267"/>
            <ac:spMk id="12" creationId="{97DC2332-2412-9A53-9A90-90DAF2A9D805}"/>
          </ac:spMkLst>
        </pc:spChg>
      </pc:sldChg>
      <pc:sldChg chg="new del">
        <pc:chgData name="Utilisateur invité" userId="S::urn:spo:anon#4c633eac35644bbdbee166300621204c96c8d330252c1bfb36c78baa05fd152a::" providerId="AD" clId="Web-{C9570EE7-603E-4C06-55AE-09215B208D10}" dt="2025-02-12T11:15:18.765" v="25"/>
        <pc:sldMkLst>
          <pc:docMk/>
          <pc:sldMk cId="1531926820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A1C012-8297-4361-ACE8-A2509FB18911}"/>
              </a:ext>
            </a:extLst>
          </p:cNvPr>
          <p:cNvSpPr/>
          <p:nvPr/>
        </p:nvSpPr>
        <p:spPr>
          <a:xfrm>
            <a:off x="0" y="4206240"/>
            <a:ext cx="12192000" cy="265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EC2572-8518-46FF-8F60-FE2963DF4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120" y="640080"/>
            <a:ext cx="10268712" cy="3227832"/>
          </a:xfrm>
        </p:spPr>
        <p:txBody>
          <a:bodyPr anchor="b">
            <a:normAutofit/>
          </a:bodyPr>
          <a:lstStyle>
            <a:lvl1pPr algn="ctr">
              <a:defRPr sz="88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A0C76A-7715-48A4-8CF5-14BBF61962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120" y="4526280"/>
            <a:ext cx="10268712" cy="1508760"/>
          </a:xfrm>
        </p:spPr>
        <p:txBody>
          <a:bodyPr>
            <a:normAutofit/>
          </a:bodyPr>
          <a:lstStyle>
            <a:lvl1pPr marL="0" indent="0" algn="ctr">
              <a:buNone/>
              <a:defRPr sz="36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2D4EF84-F7DF-49C5-9285-301284ADB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81266E04-79AF-49EF-86BC-DB29D304B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DF5B53-9A9A-46CE-A910-25ADA587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04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6327B9-64C6-4AFE-8E67-F60CD17A8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92656D-F600-4D76-8A0F-BDBE78759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A13412-4939-4879-B91F-BB5B029B6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37DB9-DE7D-4687-82D7-612600F06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819356-0444-4C23-82D3-E2FDE28D3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0977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EB51B7C-D548-4AB7-90A4-C196105E6D56}"/>
              </a:ext>
            </a:extLst>
          </p:cNvPr>
          <p:cNvSpPr/>
          <p:nvPr/>
        </p:nvSpPr>
        <p:spPr>
          <a:xfrm>
            <a:off x="7108274" y="0"/>
            <a:ext cx="50837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DC521B-8B54-4843-9FF4-B2C30FA004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751740" y="643467"/>
            <a:ext cx="3477092" cy="5533495"/>
          </a:xfrm>
        </p:spPr>
        <p:txBody>
          <a:bodyPr vert="eaVert" tIns="9144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0E3F10-9E27-41E6-A965-4243E37BE3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960120" y="643467"/>
            <a:ext cx="5504687" cy="5533496"/>
          </a:xfrm>
        </p:spPr>
        <p:txBody>
          <a:bodyPr vert="eaVert" tIns="91440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41D62D-51A0-4AD7-8027-BF548FB6AA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17898" y="6356350"/>
            <a:ext cx="25227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857492-A701-44A1-B1D5-7B2C8CD06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D2E8AE-F1AA-4D19-A434-102501D3B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063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910-921F-4143-AB01-0F0AFC290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182FC-5A0B-4C24-A6ED-990ED5BA9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172F4-3DB0-4AE3-8926-081B7803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F1358-C731-465B-BCB1-2CCBFD6EC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59536-57D3-4C8A-A207-568465A32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780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81E0804-8E9E-4C6E-B18D-44FE715B239E}"/>
              </a:ext>
            </a:extLst>
          </p:cNvPr>
          <p:cNvSpPr/>
          <p:nvPr/>
        </p:nvSpPr>
        <p:spPr>
          <a:xfrm>
            <a:off x="0" y="0"/>
            <a:ext cx="12192000" cy="422497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278AA1-17A5-44BF-8791-EACDA31F5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768096"/>
            <a:ext cx="10268712" cy="3136392"/>
          </a:xfrm>
        </p:spPr>
        <p:txBody>
          <a:bodyPr anchor="b">
            <a:normAutofit/>
          </a:bodyPr>
          <a:lstStyle>
            <a:lvl1pPr>
              <a:defRPr sz="7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1203A5-DA79-4778-AB85-150365748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4544568"/>
            <a:ext cx="10268712" cy="1545336"/>
          </a:xfrm>
        </p:spPr>
        <p:txBody>
          <a:bodyPr>
            <a:normAutofit/>
          </a:bodyPr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CE3B1B5E-0912-44AE-BAED-70B980E53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346C82F1-A7B2-4F03-A26B-59D79BF5B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B1DC1ABC-47A9-477B-A29D-F6690EE6B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119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F398-F05F-4793-9FA5-5B817EB95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7F1CD-2CD4-4BBB-AB36-73A20B1A8D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60120" y="1552755"/>
            <a:ext cx="4815840" cy="4628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7BBE02-B884-4CCC-9CBD-13B792BBA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2992" y="1548374"/>
            <a:ext cx="4815840" cy="46285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B7FBE509-AA68-4D63-A589-AD5DE7FF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9C1A4D52-57E4-4F45-BC2C-9FD73E9C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E76AD5E1-358D-4236-85AE-74713259E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14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7D32C-166A-4FBE-B24D-C25769095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1" y="1491817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EC567-F249-462A-B71A-9C40D50E2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0120" y="2596551"/>
            <a:ext cx="4818888" cy="3584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7D2C6-69D1-4DE4-BF68-5FB0623DB9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944" y="1491817"/>
            <a:ext cx="4818888" cy="892048"/>
          </a:xfrm>
        </p:spPr>
        <p:txBody>
          <a:bodyPr anchor="ctr"/>
          <a:lstStyle>
            <a:lvl1pPr marL="0" indent="0">
              <a:buNone/>
              <a:defRPr sz="26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367CC7-ED09-4F8D-A39A-C5969D33B9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9944" y="2596551"/>
            <a:ext cx="4818888" cy="35847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F92A44F-DE98-4FB5-B474-5DCCDD267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ACC79DA-A9E4-4E93-93F1-81907A901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04DFE57-AA80-4ED8-AD77-35CC56F3F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FB62259C-ADDF-4293-AD3B-AB2E04A74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52279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7BA0-DC57-452F-85B7-C979AA690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1C53797-8D72-4774-AC93-EB9FDD650C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E945AB7-1A32-4516-ABF9-B40958AE2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22923C3-1D67-4089-A6B1-9A10315E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40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A8DC1-14F6-453B-A724-D6493F06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63FF0-1A91-4698-B12A-112D0537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066D53-44B3-4F04-93FD-9756A601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94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A0FE-F7E3-433E-9A29-D778690D2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518250"/>
            <a:ext cx="6045644" cy="46671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94B15D-55F5-4208-AF40-41CAFEB56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120" y="1518250"/>
            <a:ext cx="3811905" cy="4350738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E8A46CE7-2F0F-4C85-B633-B9FCB8347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0900919-3A73-4918-9D97-8DBE7ABB7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8BC1001-E44E-4A9A-9E60-2E319A844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A125AC31-022C-40AA-B65C-C9AC4839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98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97A575-703F-410E-9A84-F9B578FEAE80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0" y="2267712"/>
            <a:ext cx="6571469" cy="4590288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18B509-934D-400A-A922-45B61AC6E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35971" y="2587752"/>
            <a:ext cx="3992856" cy="3593592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99813C51-6954-4F3A-A043-D1BCC8B50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0AC32FB-49A3-40E4-9D24-17759704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>
              <a:effectLst>
                <a:outerShdw blurRad="50800" dist="38100" dir="2700000" algn="tl" rotWithShape="0">
                  <a:prstClr val="black">
                    <a:alpha val="43000"/>
                  </a:prstClr>
                </a:outerShdw>
              </a:effectLst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C93F5E6-DAE6-447B-8038-5F4C9A799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FF97FB-514D-4FE8-A9A4-E9A111A56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1794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D153959-30FA-4987-A094-7243641F474B}"/>
              </a:ext>
            </a:extLst>
          </p:cNvPr>
          <p:cNvSpPr/>
          <p:nvPr/>
        </p:nvSpPr>
        <p:spPr>
          <a:xfrm>
            <a:off x="0" y="1"/>
            <a:ext cx="12192000" cy="1371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16229-A6DB-436A-B327-667E80F0A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317814"/>
            <a:ext cx="10268712" cy="8553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B351D-270D-480D-8AF5-6A213ED2B3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120" y="1595887"/>
            <a:ext cx="10268712" cy="4585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EB0E73-3310-4A8F-BB4A-7A6A99121A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03720" y="6356350"/>
            <a:ext cx="32369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just">
              <a:defRPr sz="1200" spc="50" baseline="0">
                <a:solidFill>
                  <a:schemeClr val="tx1"/>
                </a:solidFill>
              </a:defRPr>
            </a:lvl1pPr>
          </a:lstStyle>
          <a:p>
            <a:pPr algn="r"/>
            <a:fld id="{A37D6D71-8B28-4ED6-B932-04B197003D23}" type="datetimeFigureOut">
              <a:rPr lang="en-US" dirty="0"/>
              <a:pPr algn="r"/>
              <a:t>2/12/2025</a:t>
            </a:fld>
            <a:endParaRPr lang="en-US" spc="5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1C4C0-515B-4404-A780-C31E7DFE5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60120" y="6356350"/>
            <a:ext cx="5504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spc="50" baseline="0">
                <a:solidFill>
                  <a:schemeClr val="tx1"/>
                </a:solidFill>
              </a:defRPr>
            </a:lvl1pPr>
          </a:lstStyle>
          <a:p>
            <a:endParaRPr lang="en-US" spc="5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C30C7-F013-428C-A6F7-A8CCCD14C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96144" y="6356350"/>
            <a:ext cx="932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algn="l"/>
            <a:fld id="{F97E8200-1950-409B-82E7-99938E7AE355}" type="slidenum">
              <a:rPr lang="en-US" dirty="0"/>
              <a:pPr algn="l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61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spc="12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1000"/>
        </a:lnSpc>
        <a:spcBef>
          <a:spcPts val="700"/>
        </a:spcBef>
        <a:spcAft>
          <a:spcPts val="700"/>
        </a:spcAft>
        <a:buFont typeface="Arial" panose="020B0604020202020204" pitchFamily="34" charset="0"/>
        <a:buNone/>
        <a:defRPr sz="26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23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27432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ClrTx/>
        <a:buFont typeface="Wingdings" panose="05000000000000000000" pitchFamily="2" charset="2"/>
        <a:buChar char="§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594360" indent="0" algn="l" defTabSz="914400" rtl="0" eaLnBrk="1" latinLnBrk="0" hangingPunct="1">
        <a:lnSpc>
          <a:spcPct val="101000"/>
        </a:lnSpc>
        <a:spcBef>
          <a:spcPts val="400"/>
        </a:spcBef>
        <a:spcAft>
          <a:spcPts val="400"/>
        </a:spcAft>
        <a:buFont typeface="Arial" panose="020B0604020202020204" pitchFamily="34" charset="0"/>
        <a:buNone/>
        <a:defRPr sz="1800" b="1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69738" y="70398"/>
            <a:ext cx="10058400" cy="1427052"/>
          </a:xfrm>
        </p:spPr>
        <p:txBody>
          <a:bodyPr/>
          <a:lstStyle/>
          <a:p>
            <a:r>
              <a:rPr lang="fr-FR">
                <a:ea typeface="Calibri Light"/>
                <a:cs typeface="Calibri Light"/>
              </a:rPr>
              <a:t>Projet BIG DATA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72509" y="1490247"/>
            <a:ext cx="10058400" cy="408543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fr-FR">
                <a:solidFill>
                  <a:schemeClr val="tx1"/>
                </a:solidFill>
                <a:ea typeface="Calibri Light"/>
                <a:cs typeface="Calibri Light"/>
              </a:rPr>
              <a:t>Utilisation de l'écosystème Hadoop</a:t>
            </a:r>
            <a:endParaRPr lang="fr-FR">
              <a:solidFill>
                <a:schemeClr val="tx1"/>
              </a:solidFill>
            </a:endParaRP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E1A4040D-172C-0AF7-FF5E-7C442B0A37E0}"/>
              </a:ext>
            </a:extLst>
          </p:cNvPr>
          <p:cNvSpPr txBox="1">
            <a:spLocks/>
          </p:cNvSpPr>
          <p:nvPr/>
        </p:nvSpPr>
        <p:spPr>
          <a:xfrm>
            <a:off x="349068" y="2143914"/>
            <a:ext cx="11160087" cy="178565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b="1">
                <a:solidFill>
                  <a:schemeClr val="tx1"/>
                </a:solidFill>
                <a:latin typeface="Calibri"/>
                <a:ea typeface="Calibri Light"/>
                <a:cs typeface="Calibri Light"/>
              </a:rPr>
              <a:t>Objectifs : </a:t>
            </a: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fr-FR" sz="1600">
                <a:solidFill>
                  <a:schemeClr val="tx1"/>
                </a:solidFill>
                <a:ea typeface="+mj-lt"/>
                <a:cs typeface="+mj-lt"/>
              </a:rPr>
              <a:t>Utilisation de l’écosystème Hadoop</a:t>
            </a:r>
            <a:endParaRPr lang="fr-FR">
              <a:solidFill>
                <a:schemeClr val="tx1"/>
              </a:solidFill>
              <a:ea typeface="+mj-lt"/>
              <a:cs typeface="+mj-l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fr-FR" sz="1600">
                <a:solidFill>
                  <a:schemeClr val="tx1"/>
                </a:solidFill>
                <a:ea typeface="+mj-lt"/>
                <a:cs typeface="+mj-lt"/>
              </a:rPr>
              <a:t>Concevoir et déployer un système d’entrepôt de données structurées et non structurées</a:t>
            </a:r>
            <a:endParaRPr lang="fr-FR">
              <a:solidFill>
                <a:schemeClr val="tx1"/>
              </a:solidFill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fr-FR" sz="1600">
                <a:solidFill>
                  <a:schemeClr val="tx1"/>
                </a:solidFill>
                <a:ea typeface="+mj-lt"/>
                <a:cs typeface="+mj-lt"/>
              </a:rPr>
              <a:t>Maîtriser la recherche étendue</a:t>
            </a:r>
            <a:endParaRPr lang="fr-FR" sz="1600">
              <a:solidFill>
                <a:schemeClr val="tx1"/>
              </a:solidFill>
              <a:latin typeface="Franklin Gothic Demi Cond"/>
              <a:ea typeface="Calibri Light"/>
              <a:cs typeface="Calibri Ligh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fr-FR" sz="1600">
                <a:solidFill>
                  <a:schemeClr val="tx1"/>
                </a:solidFill>
                <a:ea typeface="+mj-lt"/>
                <a:cs typeface="+mj-lt"/>
              </a:rPr>
              <a:t>Mettre en place des outils statistiques pour optimiser l’exploitation des données</a:t>
            </a:r>
            <a:endParaRPr lang="fr-FR" sz="1600">
              <a:solidFill>
                <a:schemeClr val="tx1"/>
              </a:solidFill>
              <a:latin typeface="Franklin Gothic Demi Cond"/>
              <a:ea typeface="Calibri Light"/>
              <a:cs typeface="Calibri Ligh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r>
              <a:rPr lang="fr-FR" sz="1600">
                <a:solidFill>
                  <a:schemeClr val="tx1"/>
                </a:solidFill>
                <a:ea typeface="+mj-lt"/>
                <a:cs typeface="+mj-lt"/>
              </a:rPr>
              <a:t>Le bon fonctionnement de la réalisation</a:t>
            </a:r>
            <a:endParaRPr lang="fr-FR" sz="1600">
              <a:solidFill>
                <a:schemeClr val="tx1"/>
              </a:solidFill>
              <a:latin typeface="Franklin Gothic Demi Cond"/>
              <a:ea typeface="Calibri Light"/>
              <a:cs typeface="Calibri Ligh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latin typeface="Franklin Gothic Demi Cond"/>
              <a:ea typeface="Calibri Light"/>
              <a:cs typeface="Calibri Ligh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latin typeface="Corbel"/>
              <a:ea typeface="Calibri Light"/>
              <a:cs typeface="Calibri Light"/>
            </a:endParaRPr>
          </a:p>
          <a:p>
            <a:pPr marL="285750" indent="-285750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highlight>
                <a:srgbClr val="000000"/>
              </a:highlight>
              <a:latin typeface="Calibri"/>
              <a:ea typeface="Calibri Light"/>
              <a:cs typeface="Calibri Light"/>
            </a:endParaRPr>
          </a:p>
        </p:txBody>
      </p:sp>
      <p:sp>
        <p:nvSpPr>
          <p:cNvPr id="8" name="Sous-titre 2">
            <a:extLst>
              <a:ext uri="{FF2B5EF4-FFF2-40B4-BE49-F238E27FC236}">
                <a16:creationId xmlns:a16="http://schemas.microsoft.com/office/drawing/2014/main" id="{BF12A4CF-BEBE-4608-224C-9DCA0FF54FAB}"/>
              </a:ext>
            </a:extLst>
          </p:cNvPr>
          <p:cNvSpPr txBox="1">
            <a:spLocks/>
          </p:cNvSpPr>
          <p:nvPr/>
        </p:nvSpPr>
        <p:spPr>
          <a:xfrm>
            <a:off x="4911887" y="5292901"/>
            <a:ext cx="7129749" cy="1390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fr-FR" sz="2000" b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Matthieu ROIGNANT &amp; </a:t>
            </a:r>
            <a:r>
              <a:rPr lang="fr-FR" sz="2000" b="1" err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yOUSSEF</a:t>
            </a:r>
            <a:r>
              <a:rPr lang="fr-FR" sz="2000" b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 </a:t>
            </a:r>
            <a:r>
              <a:rPr lang="fr-FR" sz="2000" b="1" err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bERHAYLA</a:t>
            </a:r>
          </a:p>
          <a:p>
            <a:pPr algn="r"/>
            <a:r>
              <a:rPr lang="fr-FR" sz="2000" b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D08b</a:t>
            </a:r>
          </a:p>
          <a:p>
            <a:pPr algn="r"/>
            <a:r>
              <a:rPr lang="fr-FR" sz="2000" b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12 </a:t>
            </a:r>
            <a:r>
              <a:rPr lang="fr-FR" sz="2000" b="1" err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fevrier</a:t>
            </a:r>
            <a:r>
              <a:rPr lang="fr-FR" sz="2000" b="1">
                <a:solidFill>
                  <a:schemeClr val="bg1"/>
                </a:solidFill>
                <a:latin typeface="Calibri"/>
                <a:ea typeface="Calibri Light"/>
                <a:cs typeface="Calibri Light"/>
              </a:rPr>
              <a:t> 2025</a:t>
            </a:r>
          </a:p>
          <a:p>
            <a:pPr marL="285750" indent="-285750" algn="r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latin typeface="Franklin Gothic Demi Cond"/>
              <a:ea typeface="Calibri Light"/>
              <a:cs typeface="Calibri Light"/>
            </a:endParaRPr>
          </a:p>
          <a:p>
            <a:pPr marL="285750" indent="-285750" algn="r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latin typeface="Corbel"/>
              <a:ea typeface="Calibri Light"/>
              <a:cs typeface="Calibri Light"/>
            </a:endParaRPr>
          </a:p>
          <a:p>
            <a:pPr marL="285750" indent="-285750" algn="r">
              <a:buFont typeface="Arial" panose="020F0502020204030204" pitchFamily="34" charset="0"/>
              <a:buChar char="•"/>
            </a:pPr>
            <a:endParaRPr lang="fr-FR" sz="1600">
              <a:solidFill>
                <a:schemeClr val="tx1"/>
              </a:solidFill>
              <a:highlight>
                <a:srgbClr val="000000"/>
              </a:highlight>
              <a:latin typeface="Calibri"/>
              <a:ea typeface="Calibri Light"/>
              <a:cs typeface="Calibri Light"/>
            </a:endParaRPr>
          </a:p>
        </p:txBody>
      </p:sp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A2AE2AA0-A201-3646-3F6F-BEA91F3AC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1685235" cy="170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C8C7F-641E-DC7B-279D-959C65D8FD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17F4DE-FDDB-314D-75A2-D3CB4BCA9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1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F90B66-4A7D-0D4C-532C-85D204D7E2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" y="1595887"/>
            <a:ext cx="6770856" cy="20423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err="1">
                <a:ea typeface="+mn-lt"/>
                <a:cs typeface="+mn-lt"/>
              </a:rPr>
              <a:t>Filtrer</a:t>
            </a:r>
            <a:r>
              <a:rPr lang="en-US" sz="2000">
                <a:ea typeface="+mn-lt"/>
                <a:cs typeface="+mn-lt"/>
              </a:rPr>
              <a:t> les données entre 2006 et 2010 pour les départements 53, 61 et 28</a:t>
            </a:r>
          </a:p>
          <a:p>
            <a:r>
              <a:rPr lang="en-US" sz="2000" err="1">
                <a:ea typeface="+mn-lt"/>
                <a:cs typeface="+mn-lt"/>
              </a:rPr>
              <a:t>Ressortir</a:t>
            </a:r>
            <a:r>
              <a:rPr lang="en-US" sz="2000">
                <a:ea typeface="+mn-lt"/>
                <a:cs typeface="+mn-lt"/>
              </a:rPr>
              <a:t> les 100 </a:t>
            </a:r>
            <a:r>
              <a:rPr lang="en-US" sz="2000" err="1">
                <a:ea typeface="+mn-lt"/>
                <a:cs typeface="+mn-lt"/>
              </a:rPr>
              <a:t>meilleures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commandes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ville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somme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valeur</a:t>
            </a:r>
            <a:r>
              <a:rPr lang="en-US" sz="2000">
                <a:ea typeface="+mn-lt"/>
                <a:cs typeface="+mn-lt"/>
              </a:rPr>
              <a:t> de "</a:t>
            </a:r>
            <a:r>
              <a:rPr lang="en-US" sz="2000" err="1">
                <a:ea typeface="+mn-lt"/>
                <a:cs typeface="+mn-lt"/>
              </a:rPr>
              <a:t>timbrecde</a:t>
            </a:r>
            <a:r>
              <a:rPr lang="en-US" sz="2000">
                <a:ea typeface="+mn-lt"/>
                <a:cs typeface="+mn-lt"/>
              </a:rPr>
              <a:t>")</a:t>
            </a:r>
          </a:p>
          <a:p>
            <a:r>
              <a:rPr lang="en-US" sz="2000"/>
              <a:t>Export dans un </a:t>
            </a:r>
            <a:r>
              <a:rPr lang="en-US" sz="2000" err="1"/>
              <a:t>fichier</a:t>
            </a:r>
            <a:r>
              <a:rPr lang="en-US" sz="2000"/>
              <a:t> excel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65817FB-0927-A903-F783-BB10E4566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529949B-BAF8-1E9C-310D-52E631D41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10</a:t>
            </a:fld>
            <a:endParaRPr lang="en-US"/>
          </a:p>
        </p:txBody>
      </p:sp>
      <p:pic>
        <p:nvPicPr>
          <p:cNvPr id="6" name="Hadoop-Lot1">
            <a:hlinkClick r:id="" action="ppaction://media"/>
            <a:extLst>
              <a:ext uri="{FF2B5EF4-FFF2-40B4-BE49-F238E27FC236}">
                <a16:creationId xmlns:a16="http://schemas.microsoft.com/office/drawing/2014/main" id="{7B1D5B03-C84E-2F60-F042-E0ED464153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84125" y="103126"/>
            <a:ext cx="4565791" cy="3227759"/>
          </a:xfrm>
          <a:prstGeom prst="rect">
            <a:avLst/>
          </a:prstGeom>
        </p:spPr>
      </p:pic>
      <p:pic>
        <p:nvPicPr>
          <p:cNvPr id="10" name="Image 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CA802CA7-65D5-AF17-BE52-6786FD1E27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85FFF9E1-E3A6-99C1-0B2E-57E23259730E}"/>
              </a:ext>
            </a:extLst>
          </p:cNvPr>
          <p:cNvSpPr txBox="1">
            <a:spLocks/>
          </p:cNvSpPr>
          <p:nvPr/>
        </p:nvSpPr>
        <p:spPr>
          <a:xfrm>
            <a:off x="221990" y="3777227"/>
            <a:ext cx="6761676" cy="50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solidFill>
                  <a:schemeClr val="accent4"/>
                </a:solidFill>
                <a:ea typeface="+mn-lt"/>
                <a:cs typeface="+mn-lt"/>
              </a:rPr>
              <a:t>Exécution</a:t>
            </a:r>
            <a:r>
              <a:rPr lang="en-US" sz="2000">
                <a:solidFill>
                  <a:schemeClr val="accent4"/>
                </a:solidFill>
                <a:ea typeface="+mn-lt"/>
                <a:cs typeface="+mn-lt"/>
              </a:rPr>
              <a:t> du script job.sh</a:t>
            </a:r>
            <a:endParaRPr lang="en-US">
              <a:solidFill>
                <a:schemeClr val="accent4"/>
              </a:solidFill>
            </a:endParaRPr>
          </a:p>
          <a:p>
            <a:endParaRPr lang="en-US" sz="2000">
              <a:ea typeface="+mn-lt"/>
              <a:cs typeface="+mn-lt"/>
            </a:endParaRPr>
          </a:p>
          <a:p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13" name="Espace réservé du contenu 2">
            <a:extLst>
              <a:ext uri="{FF2B5EF4-FFF2-40B4-BE49-F238E27FC236}">
                <a16:creationId xmlns:a16="http://schemas.microsoft.com/office/drawing/2014/main" id="{ED93BB14-1A7C-52C8-671E-6F7A90B69CF7}"/>
              </a:ext>
            </a:extLst>
          </p:cNvPr>
          <p:cNvSpPr txBox="1">
            <a:spLocks/>
          </p:cNvSpPr>
          <p:nvPr/>
        </p:nvSpPr>
        <p:spPr>
          <a:xfrm>
            <a:off x="212810" y="4373974"/>
            <a:ext cx="6770856" cy="20423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ea typeface="+mn-lt"/>
                <a:cs typeface="+mn-lt"/>
              </a:rPr>
              <a:t>Résultat</a:t>
            </a:r>
            <a:r>
              <a:rPr lang="en-US" sz="2000">
                <a:ea typeface="+mn-lt"/>
                <a:cs typeface="+mn-lt"/>
              </a:rPr>
              <a:t> dans le </a:t>
            </a:r>
            <a:r>
              <a:rPr lang="en-US" sz="2000" err="1">
                <a:ea typeface="+mn-lt"/>
                <a:cs typeface="+mn-lt"/>
              </a:rPr>
              <a:t>fichier</a:t>
            </a:r>
            <a:r>
              <a:rPr lang="en-US" sz="2000">
                <a:ea typeface="+mn-lt"/>
                <a:cs typeface="+mn-lt"/>
              </a:rPr>
              <a:t> Excel</a:t>
            </a:r>
            <a:br>
              <a:rPr lang="en-US" sz="2000">
                <a:ea typeface="+mn-lt"/>
                <a:cs typeface="+mn-lt"/>
              </a:rPr>
            </a:br>
            <a:r>
              <a:rPr lang="en-US" sz="2000"/>
              <a:t>"Resultats_lot1.xlsx"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0052A8-F995-6F07-52DB-D668B97D8F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9899" y="3427508"/>
            <a:ext cx="4673333" cy="3225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48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B749A6-91D1-ADA5-F11D-57068558D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2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C698CBE-98A8-E9E5-DFCB-6E150FC03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4BA482E-CF12-5550-D410-3A3310ED1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11</a:t>
            </a:fld>
            <a:endParaRPr lang="en-US"/>
          </a:p>
        </p:txBody>
      </p:sp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83FCA4FD-CF1E-903A-4403-B1100BE9D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61DAFD7E-971A-CCA2-5280-81BA15D59699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6770856" cy="20423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ea typeface="+mn-lt"/>
                <a:cs typeface="+mn-lt"/>
              </a:rPr>
              <a:t>Filtrer</a:t>
            </a:r>
            <a:r>
              <a:rPr lang="en-US" sz="2000">
                <a:ea typeface="+mn-lt"/>
                <a:cs typeface="+mn-lt"/>
              </a:rPr>
              <a:t> les données entre 2011 et 2016 pour les départements 22, 49 et 53</a:t>
            </a:r>
          </a:p>
          <a:p>
            <a:r>
              <a:rPr lang="en-US" sz="2000" err="1">
                <a:ea typeface="+mn-lt"/>
                <a:cs typeface="+mn-lt"/>
              </a:rPr>
              <a:t>Ressortir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aléatoirement</a:t>
            </a:r>
            <a:r>
              <a:rPr lang="en-US" sz="2000">
                <a:ea typeface="+mn-lt"/>
                <a:cs typeface="+mn-lt"/>
              </a:rPr>
              <a:t> 5% des 100 </a:t>
            </a:r>
            <a:r>
              <a:rPr lang="en-US" sz="2000" err="1">
                <a:ea typeface="+mn-lt"/>
                <a:cs typeface="+mn-lt"/>
              </a:rPr>
              <a:t>meilleures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commandes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ville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somme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 sans "</a:t>
            </a:r>
            <a:r>
              <a:rPr lang="en-US" sz="2000" err="1">
                <a:ea typeface="+mn-lt"/>
                <a:cs typeface="+mn-lt"/>
              </a:rPr>
              <a:t>timbrecli</a:t>
            </a:r>
            <a:r>
              <a:rPr lang="en-US" sz="2000">
                <a:ea typeface="+mn-lt"/>
                <a:cs typeface="+mn-lt"/>
              </a:rPr>
              <a:t>") avec la </a:t>
            </a:r>
            <a:r>
              <a:rPr lang="en-US" sz="2000" err="1">
                <a:ea typeface="+mn-lt"/>
                <a:cs typeface="+mn-lt"/>
              </a:rPr>
              <a:t>moyenne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chaque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</a:t>
            </a:r>
          </a:p>
          <a:p>
            <a:r>
              <a:rPr lang="en-US" sz="2000"/>
              <a:t>Export dans un </a:t>
            </a:r>
            <a:r>
              <a:rPr lang="en-US" sz="2000" err="1"/>
              <a:t>fichier</a:t>
            </a:r>
            <a:r>
              <a:rPr lang="en-US" sz="2000"/>
              <a:t> PDF sous </a:t>
            </a:r>
            <a:r>
              <a:rPr lang="en-US" sz="2000" err="1"/>
              <a:t>forme</a:t>
            </a:r>
            <a:r>
              <a:rPr lang="en-US" sz="2000"/>
              <a:t> d'un </a:t>
            </a:r>
            <a:r>
              <a:rPr lang="en-US" sz="2000" err="1"/>
              <a:t>graphe</a:t>
            </a:r>
            <a:r>
              <a:rPr lang="en-US" sz="2000"/>
              <a:t> PIE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8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7FA7F1-12C8-D3EF-BE81-EE9516023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2469DF-E929-AA69-6B30-4442845F5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2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0768C19-5C5A-2454-2329-7A1C34161E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094361" y="3635526"/>
            <a:ext cx="4049430" cy="3078168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98682CF-2C3E-790C-B496-B1F01D4CB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B861F33-DD5A-DA36-0EF3-A76529F30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12</a:t>
            </a:fld>
            <a:endParaRPr lang="en-US"/>
          </a:p>
        </p:txBody>
      </p:sp>
      <p:pic>
        <p:nvPicPr>
          <p:cNvPr id="6" name="Hadoop-Lot2">
            <a:hlinkClick r:id="" action="ppaction://media"/>
            <a:extLst>
              <a:ext uri="{FF2B5EF4-FFF2-40B4-BE49-F238E27FC236}">
                <a16:creationId xmlns:a16="http://schemas.microsoft.com/office/drawing/2014/main" id="{4AF6834C-E5BC-F83A-22E8-C8FF436EEDA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85063" y="100496"/>
            <a:ext cx="4576832" cy="3178314"/>
          </a:xfrm>
          <a:prstGeom prst="rect">
            <a:avLst/>
          </a:prstGeom>
        </p:spPr>
      </p:pic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3FF549B-5E24-A52B-6EAC-039232CDBF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CAF955DF-B593-E6DA-04BA-D657B19E41A5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6770856" cy="204239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ea typeface="+mn-lt"/>
                <a:cs typeface="+mn-lt"/>
              </a:rPr>
              <a:t>Filtrer</a:t>
            </a:r>
            <a:r>
              <a:rPr lang="en-US" sz="2000">
                <a:ea typeface="+mn-lt"/>
                <a:cs typeface="+mn-lt"/>
              </a:rPr>
              <a:t> les données entre 2011 et 2016 pour les départements 22, 49 et 53</a:t>
            </a:r>
          </a:p>
          <a:p>
            <a:r>
              <a:rPr lang="en-US" sz="2000" err="1">
                <a:ea typeface="+mn-lt"/>
                <a:cs typeface="+mn-lt"/>
              </a:rPr>
              <a:t>Ressortir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aléatoirement</a:t>
            </a:r>
            <a:r>
              <a:rPr lang="en-US" sz="2000">
                <a:ea typeface="+mn-lt"/>
                <a:cs typeface="+mn-lt"/>
              </a:rPr>
              <a:t> 5% des 100 </a:t>
            </a:r>
            <a:r>
              <a:rPr lang="en-US" sz="2000" err="1">
                <a:ea typeface="+mn-lt"/>
                <a:cs typeface="+mn-lt"/>
              </a:rPr>
              <a:t>meilleures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commandes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ville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somme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 sans "</a:t>
            </a:r>
            <a:r>
              <a:rPr lang="en-US" sz="2000" err="1">
                <a:ea typeface="+mn-lt"/>
                <a:cs typeface="+mn-lt"/>
              </a:rPr>
              <a:t>timbrecli</a:t>
            </a:r>
            <a:r>
              <a:rPr lang="en-US" sz="2000">
                <a:ea typeface="+mn-lt"/>
                <a:cs typeface="+mn-lt"/>
              </a:rPr>
              <a:t>") avec la </a:t>
            </a:r>
            <a:r>
              <a:rPr lang="en-US" sz="2000" err="1">
                <a:ea typeface="+mn-lt"/>
                <a:cs typeface="+mn-lt"/>
              </a:rPr>
              <a:t>moyenne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 de </a:t>
            </a:r>
            <a:r>
              <a:rPr lang="en-US" sz="2000" err="1">
                <a:ea typeface="+mn-lt"/>
                <a:cs typeface="+mn-lt"/>
              </a:rPr>
              <a:t>chaque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</a:t>
            </a:r>
          </a:p>
          <a:p>
            <a:r>
              <a:rPr lang="en-US" sz="2000"/>
              <a:t>Export dans un </a:t>
            </a:r>
            <a:r>
              <a:rPr lang="en-US" sz="2000" err="1"/>
              <a:t>fichier</a:t>
            </a:r>
            <a:r>
              <a:rPr lang="en-US" sz="2000"/>
              <a:t> PDF sous </a:t>
            </a:r>
            <a:r>
              <a:rPr lang="en-US" sz="2000" err="1"/>
              <a:t>forme</a:t>
            </a:r>
            <a:r>
              <a:rPr lang="en-US" sz="2000"/>
              <a:t> d'un </a:t>
            </a:r>
            <a:r>
              <a:rPr lang="en-US" sz="2000" err="1"/>
              <a:t>graphe</a:t>
            </a:r>
            <a:r>
              <a:rPr lang="en-US" sz="2000"/>
              <a:t> PIE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F4C9B699-4AD5-7F5B-4922-702860619EC9}"/>
              </a:ext>
            </a:extLst>
          </p:cNvPr>
          <p:cNvSpPr txBox="1">
            <a:spLocks/>
          </p:cNvSpPr>
          <p:nvPr/>
        </p:nvSpPr>
        <p:spPr>
          <a:xfrm>
            <a:off x="221990" y="3777227"/>
            <a:ext cx="6761676" cy="5000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solidFill>
                  <a:schemeClr val="accent4"/>
                </a:solidFill>
                <a:ea typeface="+mn-lt"/>
                <a:cs typeface="+mn-lt"/>
              </a:rPr>
              <a:t>Exécution</a:t>
            </a:r>
            <a:r>
              <a:rPr lang="en-US" sz="2000">
                <a:solidFill>
                  <a:schemeClr val="accent4"/>
                </a:solidFill>
                <a:ea typeface="+mn-lt"/>
                <a:cs typeface="+mn-lt"/>
              </a:rPr>
              <a:t> du script job.sh</a:t>
            </a:r>
            <a:endParaRPr lang="en-US">
              <a:solidFill>
                <a:schemeClr val="accent4"/>
              </a:solidFill>
            </a:endParaRPr>
          </a:p>
          <a:p>
            <a:endParaRPr lang="en-US" sz="2000">
              <a:ea typeface="+mn-lt"/>
              <a:cs typeface="+mn-lt"/>
            </a:endParaRPr>
          </a:p>
          <a:p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C0227FE9-5DE8-9D8F-3B81-629747C16EF5}"/>
              </a:ext>
            </a:extLst>
          </p:cNvPr>
          <p:cNvSpPr txBox="1">
            <a:spLocks/>
          </p:cNvSpPr>
          <p:nvPr/>
        </p:nvSpPr>
        <p:spPr>
          <a:xfrm>
            <a:off x="212810" y="4373974"/>
            <a:ext cx="6770856" cy="204239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err="1">
                <a:ea typeface="+mn-lt"/>
                <a:cs typeface="+mn-lt"/>
              </a:rPr>
              <a:t>Résultat</a:t>
            </a:r>
            <a:r>
              <a:rPr lang="en-US" sz="2000">
                <a:ea typeface="+mn-lt"/>
                <a:cs typeface="+mn-lt"/>
              </a:rPr>
              <a:t> dans le </a:t>
            </a:r>
            <a:r>
              <a:rPr lang="en-US" sz="2000" err="1">
                <a:ea typeface="+mn-lt"/>
                <a:cs typeface="+mn-lt"/>
              </a:rPr>
              <a:t>fichier</a:t>
            </a:r>
            <a:r>
              <a:rPr lang="en-US" sz="2000">
                <a:ea typeface="+mn-lt"/>
                <a:cs typeface="+mn-lt"/>
              </a:rPr>
              <a:t> Excel</a:t>
            </a:r>
            <a:br>
              <a:rPr lang="en-US" sz="2000">
                <a:ea typeface="+mn-lt"/>
                <a:cs typeface="+mn-lt"/>
              </a:rPr>
            </a:br>
            <a:r>
              <a:rPr lang="en-US" sz="2000"/>
              <a:t>"Top5_aleatoire.pdf"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35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B5F484-4014-53CD-A260-B668207A3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: stockage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B2E39B5-153B-C0EE-C3BC-50E626C61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0120" y="1595887"/>
            <a:ext cx="6448129" cy="45854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000"/>
              <a:t>Mise en place d'une base NoSQL HBase</a:t>
            </a:r>
            <a:endParaRPr lang="en-US"/>
          </a:p>
          <a:p>
            <a:r>
              <a:rPr lang="fr-FR" sz="2000"/>
              <a:t>Exécution d'un script permettant l'insertion des données dans </a:t>
            </a:r>
            <a:r>
              <a:rPr lang="fr-FR" sz="2000" err="1"/>
              <a:t>happybase</a:t>
            </a:r>
            <a:endParaRPr lang="fr-FR" sz="200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4A5B12-052B-054D-E5E8-0B6C6C04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E2F51CC-275F-59D4-39DA-27E8DE26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13</a:t>
            </a:fld>
            <a:endParaRPr lang="en-US"/>
          </a:p>
        </p:txBody>
      </p:sp>
      <p:pic>
        <p:nvPicPr>
          <p:cNvPr id="6" name="Hadoop-Lot3">
            <a:hlinkClick r:id="" action="ppaction://media"/>
            <a:extLst>
              <a:ext uri="{FF2B5EF4-FFF2-40B4-BE49-F238E27FC236}">
                <a16:creationId xmlns:a16="http://schemas.microsoft.com/office/drawing/2014/main" id="{9A5CE342-CBDC-4DE6-431E-6CFDE8798A7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391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77263" y="100496"/>
            <a:ext cx="4570344" cy="3189357"/>
          </a:xfrm>
          <a:prstGeom prst="rect">
            <a:avLst/>
          </a:prstGeom>
        </p:spPr>
      </p:pic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9EBDF1E4-2E1B-16B7-E135-595AD80EB4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F4EFC4-6F36-4517-24D8-1ED7173133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76413" y="3132138"/>
            <a:ext cx="387667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300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FF64ED-D7BD-87E2-D447-47510657D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F0D12B2-57E9-E7C0-F3B9-2CD1BFEAB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0DD6244-4EA6-4F21-ABCD-21A50024C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14</a:t>
            </a:fld>
            <a:endParaRPr lang="en-US"/>
          </a:p>
        </p:txBody>
      </p:sp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B38DDD3E-3DAA-5C97-BABA-B79BFF179D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822202E7-263F-73A5-2EB7-AB36F74A6DB4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998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>
                <a:solidFill>
                  <a:schemeClr val="accent4"/>
                </a:solidFill>
              </a:rPr>
              <a:t>Extraction de la </a:t>
            </a:r>
            <a:r>
              <a:rPr lang="en-US" sz="1900" err="1">
                <a:solidFill>
                  <a:schemeClr val="accent4"/>
                </a:solidFill>
              </a:rPr>
              <a:t>meilleure</a:t>
            </a:r>
            <a:r>
              <a:rPr lang="en-US" sz="1900">
                <a:solidFill>
                  <a:schemeClr val="accent4"/>
                </a:solidFill>
              </a:rPr>
              <a:t> </a:t>
            </a:r>
            <a:r>
              <a:rPr lang="en-US" sz="1900" err="1">
                <a:solidFill>
                  <a:schemeClr val="accent4"/>
                </a:solidFill>
              </a:rPr>
              <a:t>commande</a:t>
            </a:r>
            <a:r>
              <a:rPr lang="en-US" sz="1900">
                <a:solidFill>
                  <a:schemeClr val="accent4"/>
                </a:solidFill>
              </a:rPr>
              <a:t> de Nantes </a:t>
            </a:r>
            <a:r>
              <a:rPr lang="en-US" sz="1900" err="1">
                <a:solidFill>
                  <a:schemeClr val="accent4"/>
                </a:solidFill>
              </a:rPr>
              <a:t>en</a:t>
            </a:r>
            <a:r>
              <a:rPr lang="en-US" sz="1900">
                <a:solidFill>
                  <a:schemeClr val="accent4"/>
                </a:solidFill>
              </a:rPr>
              <a:t> 2020</a:t>
            </a: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1DAAE8-BBE0-6CDA-5911-588C69C31D30}"/>
              </a:ext>
            </a:extLst>
          </p:cNvPr>
          <p:cNvSpPr txBox="1"/>
          <p:nvPr/>
        </p:nvSpPr>
        <p:spPr>
          <a:xfrm>
            <a:off x="225846" y="2594472"/>
            <a:ext cx="5653489" cy="3547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Font typeface=""/>
              <a:buAutoNum type="arabicPeriod"/>
            </a:pPr>
            <a:r>
              <a:rPr lang="en-US" sz="1900">
                <a:cs typeface="Arial"/>
              </a:rPr>
              <a:t>Tri sur </a:t>
            </a:r>
            <a:r>
              <a:rPr lang="en-US" sz="1900" err="1">
                <a:cs typeface="Arial"/>
              </a:rPr>
              <a:t>l'année</a:t>
            </a:r>
            <a:r>
              <a:rPr lang="en-US" sz="1900">
                <a:cs typeface="Arial"/>
              </a:rPr>
              <a:t> 2020</a:t>
            </a:r>
            <a:endParaRPr lang="en-US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1900">
                <a:cs typeface="Arial"/>
              </a:rPr>
              <a:t>Par </a:t>
            </a:r>
            <a:r>
              <a:rPr lang="en-US" sz="1900" err="1">
                <a:cs typeface="Arial"/>
              </a:rPr>
              <a:t>commande</a:t>
            </a:r>
            <a:r>
              <a:rPr lang="en-US" sz="1900">
                <a:cs typeface="Arial"/>
              </a:rPr>
              <a:t>​</a:t>
            </a:r>
            <a:endParaRPr lang="en-US">
              <a:cs typeface="Arial"/>
            </a:endParaRPr>
          </a:p>
          <a:p>
            <a:pPr marL="788670" lvl="1" indent="-514350">
              <a:lnSpc>
                <a:spcPct val="150000"/>
              </a:lnSpc>
              <a:buFont typeface="Courier New,monospace"/>
              <a:buChar char="o"/>
            </a:pPr>
            <a:r>
              <a:rPr lang="en-US" sz="1900">
                <a:cs typeface="Arial"/>
              </a:rPr>
              <a:t>Agrégation des </a:t>
            </a:r>
            <a:r>
              <a:rPr lang="en-US" sz="1900" err="1">
                <a:cs typeface="Arial"/>
              </a:rPr>
              <a:t>quantités</a:t>
            </a:r>
            <a:r>
              <a:rPr lang="en-US" sz="1900">
                <a:cs typeface="Arial"/>
              </a:rPr>
              <a:t>​</a:t>
            </a:r>
          </a:p>
          <a:p>
            <a:pPr marL="788670" lvl="1" indent="-514350">
              <a:lnSpc>
                <a:spcPct val="150000"/>
              </a:lnSpc>
              <a:buFont typeface="Courier New,monospace"/>
              <a:buChar char="o"/>
            </a:pPr>
            <a:r>
              <a:rPr lang="en-US" sz="1900">
                <a:cs typeface="Arial"/>
              </a:rPr>
              <a:t>Agrégation des </a:t>
            </a:r>
            <a:r>
              <a:rPr lang="en-US" sz="1900" err="1">
                <a:cs typeface="Arial"/>
              </a:rPr>
              <a:t>timbrecde</a:t>
            </a:r>
            <a:r>
              <a:rPr lang="en-US" sz="1900">
                <a:cs typeface="Arial"/>
              </a:rPr>
              <a:t>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en-US" sz="1900" err="1">
                <a:cs typeface="Arial"/>
              </a:rPr>
              <a:t>Génération</a:t>
            </a:r>
            <a:r>
              <a:rPr lang="en-US" sz="1900">
                <a:cs typeface="Arial"/>
              </a:rPr>
              <a:t> d'un </a:t>
            </a:r>
            <a:r>
              <a:rPr lang="en-US" sz="1900" err="1">
                <a:cs typeface="Arial"/>
              </a:rPr>
              <a:t>DataFrame</a:t>
            </a:r>
            <a:r>
              <a:rPr lang="en-US" sz="1900">
                <a:cs typeface="Arial"/>
              </a:rPr>
              <a:t>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en-US" sz="1900" err="1">
                <a:cs typeface="Arial"/>
              </a:rPr>
              <a:t>Sélection</a:t>
            </a:r>
            <a:r>
              <a:rPr lang="en-US" sz="1900">
                <a:cs typeface="Arial"/>
              </a:rPr>
              <a:t> de la </a:t>
            </a:r>
            <a:r>
              <a:rPr lang="en-US" sz="1900" err="1">
                <a:cs typeface="Arial"/>
              </a:rPr>
              <a:t>meilleure</a:t>
            </a:r>
            <a:r>
              <a:rPr lang="en-US" sz="1900">
                <a:cs typeface="Arial"/>
              </a:rPr>
              <a:t> </a:t>
            </a:r>
            <a:r>
              <a:rPr lang="en-US" sz="1900" err="1">
                <a:cs typeface="Arial"/>
              </a:rPr>
              <a:t>commande</a:t>
            </a:r>
            <a:r>
              <a:rPr lang="en-US" sz="1900">
                <a:cs typeface="Arial"/>
              </a:rPr>
              <a:t>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en-US" sz="1900">
                <a:cs typeface="Arial"/>
              </a:rPr>
              <a:t>Exportation au format CSV</a:t>
            </a:r>
            <a:br>
              <a:rPr lang="en-US" sz="1900">
                <a:cs typeface="Arial"/>
              </a:rPr>
            </a:br>
            <a:r>
              <a:rPr lang="en-US" sz="1900">
                <a:cs typeface="Arial"/>
              </a:rPr>
              <a:t>(meilleure_commande_Nantes_en_2020.csv)</a:t>
            </a:r>
          </a:p>
        </p:txBody>
      </p:sp>
    </p:spTree>
    <p:extLst>
      <p:ext uri="{BB962C8B-B14F-4D97-AF65-F5344CB8AC3E}">
        <p14:creationId xmlns:p14="http://schemas.microsoft.com/office/powerpoint/2010/main" val="2022399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20AA8-C219-EB2A-2B5F-4702C3272C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9A5BD8-5262-D951-6659-DB44A76AF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D82D856-7F1F-03D1-18E1-A535FFF6B2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015351" y="4176936"/>
            <a:ext cx="3524250" cy="400050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D8E668D-BD3A-2355-591B-EB50D7359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866E86-C9F3-E6B0-11BB-A2C083DF2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15</a:t>
            </a:fld>
            <a:endParaRPr lang="en-US"/>
          </a:p>
        </p:txBody>
      </p:sp>
      <p:pic>
        <p:nvPicPr>
          <p:cNvPr id="6" name="Hadoop-Lot3-1">
            <a:hlinkClick r:id="" action="ppaction://media"/>
            <a:extLst>
              <a:ext uri="{FF2B5EF4-FFF2-40B4-BE49-F238E27FC236}">
                <a16:creationId xmlns:a16="http://schemas.microsoft.com/office/drawing/2014/main" id="{78BDEE44-EBE6-8979-F908-84847AFB3F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85063" y="122583"/>
            <a:ext cx="4576832" cy="3178314"/>
          </a:xfrm>
          <a:prstGeom prst="rect">
            <a:avLst/>
          </a:prstGeom>
        </p:spPr>
      </p:pic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8780435E-F786-5B57-AC8E-0A704FE1EB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1EAB3CF2-8768-FB4B-F34C-CB047CA86772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998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>
                <a:solidFill>
                  <a:schemeClr val="accent4"/>
                </a:solidFill>
              </a:rPr>
              <a:t>Extraction de la </a:t>
            </a:r>
            <a:r>
              <a:rPr lang="en-US" sz="1900" err="1">
                <a:solidFill>
                  <a:schemeClr val="accent4"/>
                </a:solidFill>
              </a:rPr>
              <a:t>meilleure</a:t>
            </a:r>
            <a:r>
              <a:rPr lang="en-US" sz="1900">
                <a:solidFill>
                  <a:schemeClr val="accent4"/>
                </a:solidFill>
              </a:rPr>
              <a:t> </a:t>
            </a:r>
            <a:r>
              <a:rPr lang="en-US" sz="1900" err="1">
                <a:solidFill>
                  <a:schemeClr val="accent4"/>
                </a:solidFill>
              </a:rPr>
              <a:t>commande</a:t>
            </a:r>
            <a:r>
              <a:rPr lang="en-US" sz="1900">
                <a:solidFill>
                  <a:schemeClr val="accent4"/>
                </a:solidFill>
              </a:rPr>
              <a:t> de Nantes </a:t>
            </a:r>
            <a:r>
              <a:rPr lang="en-US" sz="1900" err="1">
                <a:solidFill>
                  <a:schemeClr val="accent4"/>
                </a:solidFill>
              </a:rPr>
              <a:t>en</a:t>
            </a:r>
            <a:r>
              <a:rPr lang="en-US" sz="1900">
                <a:solidFill>
                  <a:schemeClr val="accent4"/>
                </a:solidFill>
              </a:rPr>
              <a:t> 2020</a:t>
            </a: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5BFDBC-07EB-1E7E-7502-A04AD8B0C316}"/>
              </a:ext>
            </a:extLst>
          </p:cNvPr>
          <p:cNvSpPr txBox="1"/>
          <p:nvPr/>
        </p:nvSpPr>
        <p:spPr>
          <a:xfrm>
            <a:off x="225846" y="2594472"/>
            <a:ext cx="5504557" cy="35473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1900">
                <a:cs typeface="Arial"/>
              </a:rPr>
              <a:t>Tri sur </a:t>
            </a:r>
            <a:r>
              <a:rPr lang="en-US" sz="1900" err="1">
                <a:cs typeface="Arial"/>
              </a:rPr>
              <a:t>l'année</a:t>
            </a:r>
            <a:r>
              <a:rPr lang="en-US" sz="1900">
                <a:cs typeface="Arial"/>
              </a:rPr>
              <a:t> 2020</a:t>
            </a:r>
            <a:endParaRPr lang="en-US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sz="1900">
                <a:cs typeface="Arial"/>
              </a:rPr>
              <a:t>Par </a:t>
            </a:r>
            <a:r>
              <a:rPr lang="en-US" sz="1900" err="1">
                <a:cs typeface="Arial"/>
              </a:rPr>
              <a:t>commande</a:t>
            </a:r>
            <a:r>
              <a:rPr lang="en-US" sz="1900">
                <a:cs typeface="Arial"/>
              </a:rPr>
              <a:t>​</a:t>
            </a:r>
            <a:endParaRPr lang="en-US">
              <a:cs typeface="Arial"/>
            </a:endParaRPr>
          </a:p>
          <a:p>
            <a:pPr marL="788670" lvl="1" indent="-514350">
              <a:lnSpc>
                <a:spcPct val="150000"/>
              </a:lnSpc>
              <a:buFont typeface="Courier New,monospace"/>
              <a:buChar char="o"/>
            </a:pPr>
            <a:r>
              <a:rPr lang="en-US" sz="1900">
                <a:cs typeface="Arial"/>
              </a:rPr>
              <a:t>Agrégation des </a:t>
            </a:r>
            <a:r>
              <a:rPr lang="en-US" sz="1900" err="1">
                <a:cs typeface="Arial"/>
              </a:rPr>
              <a:t>quantités</a:t>
            </a:r>
            <a:r>
              <a:rPr lang="en-US" sz="1900">
                <a:cs typeface="Arial"/>
              </a:rPr>
              <a:t>​</a:t>
            </a:r>
          </a:p>
          <a:p>
            <a:pPr marL="788670" lvl="1" indent="-514350">
              <a:lnSpc>
                <a:spcPct val="150000"/>
              </a:lnSpc>
              <a:buFont typeface="Courier New,monospace"/>
              <a:buChar char="o"/>
            </a:pPr>
            <a:r>
              <a:rPr lang="en-US" sz="1900">
                <a:cs typeface="Arial"/>
              </a:rPr>
              <a:t>Agrégation des </a:t>
            </a:r>
            <a:r>
              <a:rPr lang="en-US" sz="1900" err="1">
                <a:cs typeface="Arial"/>
              </a:rPr>
              <a:t>timbrecde</a:t>
            </a:r>
            <a:r>
              <a:rPr lang="en-US" sz="1900">
                <a:cs typeface="Arial"/>
              </a:rPr>
              <a:t>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en-US" sz="1900" err="1">
                <a:cs typeface="Arial"/>
              </a:rPr>
              <a:t>Génération</a:t>
            </a:r>
            <a:r>
              <a:rPr lang="en-US" sz="1900">
                <a:cs typeface="Arial"/>
              </a:rPr>
              <a:t> d'un </a:t>
            </a:r>
            <a:r>
              <a:rPr lang="en-US" sz="1900" err="1">
                <a:cs typeface="Arial"/>
              </a:rPr>
              <a:t>DataFrame</a:t>
            </a:r>
            <a:r>
              <a:rPr lang="en-US" sz="1900">
                <a:cs typeface="Arial"/>
              </a:rPr>
              <a:t>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en-US" sz="1900" err="1">
                <a:cs typeface="Arial"/>
              </a:rPr>
              <a:t>Sélection</a:t>
            </a:r>
            <a:r>
              <a:rPr lang="en-US" sz="1900">
                <a:cs typeface="Arial"/>
              </a:rPr>
              <a:t> de la </a:t>
            </a:r>
            <a:r>
              <a:rPr lang="en-US" sz="1900" err="1">
                <a:cs typeface="Arial"/>
              </a:rPr>
              <a:t>meilleure</a:t>
            </a:r>
            <a:r>
              <a:rPr lang="en-US" sz="1900">
                <a:cs typeface="Arial"/>
              </a:rPr>
              <a:t> </a:t>
            </a:r>
            <a:r>
              <a:rPr lang="en-US" sz="1900" err="1">
                <a:cs typeface="Arial"/>
              </a:rPr>
              <a:t>commande</a:t>
            </a:r>
          </a:p>
          <a:p>
            <a:pPr marL="514350" indent="-514350">
              <a:lnSpc>
                <a:spcPct val="150000"/>
              </a:lnSpc>
              <a:buAutoNum type="arabicPeriod" startAt="3"/>
            </a:pPr>
            <a:r>
              <a:rPr lang="en-US" sz="1900">
                <a:cs typeface="Arial"/>
              </a:rPr>
              <a:t>Exportation au format CSV</a:t>
            </a:r>
            <a:br>
              <a:rPr lang="en-US" sz="1900">
                <a:cs typeface="Arial"/>
              </a:rPr>
            </a:br>
            <a:r>
              <a:rPr lang="en-US" sz="1900">
                <a:cs typeface="Arial"/>
              </a:rPr>
              <a:t>(meilleure_commande_Nantes_en_2020.csv)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1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0DD7D-1425-1083-6640-550A3DBFC3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D7B809-9344-5228-3F5E-9E3D7DADD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B50C200-E052-FF0E-4401-838B90676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A8CB7A-4150-D86B-F0A2-B2105567D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16</a:t>
            </a:fld>
            <a:endParaRPr lang="en-US"/>
          </a:p>
        </p:txBody>
      </p:sp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2964DF1-5C33-DBCA-3679-EB1D2EA04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3D3EB075-2664-ED14-D013-A8E3F5F996E3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998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 err="1">
                <a:solidFill>
                  <a:schemeClr val="accent4"/>
                </a:solidFill>
              </a:rPr>
              <a:t>Détermination</a:t>
            </a:r>
            <a:r>
              <a:rPr lang="en-US" sz="1900">
                <a:solidFill>
                  <a:schemeClr val="accent4"/>
                </a:solidFill>
              </a:rPr>
              <a:t> du </a:t>
            </a:r>
            <a:r>
              <a:rPr lang="en-US" sz="1900" err="1">
                <a:solidFill>
                  <a:schemeClr val="accent4"/>
                </a:solidFill>
              </a:rPr>
              <a:t>nombre</a:t>
            </a:r>
            <a:r>
              <a:rPr lang="en-US" sz="1900">
                <a:solidFill>
                  <a:schemeClr val="accent4"/>
                </a:solidFill>
              </a:rPr>
              <a:t> de </a:t>
            </a:r>
            <a:r>
              <a:rPr lang="en-US" sz="1900" err="1">
                <a:solidFill>
                  <a:schemeClr val="accent4"/>
                </a:solidFill>
              </a:rPr>
              <a:t>commandes</a:t>
            </a:r>
            <a:r>
              <a:rPr lang="en-US" sz="1900">
                <a:solidFill>
                  <a:schemeClr val="accent4"/>
                </a:solidFill>
              </a:rPr>
              <a:t> par </a:t>
            </a:r>
            <a:r>
              <a:rPr lang="en-US" sz="1900" err="1">
                <a:solidFill>
                  <a:schemeClr val="accent4"/>
                </a:solidFill>
              </a:rPr>
              <a:t>année</a:t>
            </a:r>
            <a:r>
              <a:rPr lang="en-US" sz="1900">
                <a:solidFill>
                  <a:schemeClr val="accent4"/>
                </a:solidFill>
              </a:rPr>
              <a:t> entre  2010 et 2015</a:t>
            </a: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DC2332-2412-9A53-9A90-90DAF2A9D805}"/>
              </a:ext>
            </a:extLst>
          </p:cNvPr>
          <p:cNvSpPr txBox="1"/>
          <p:nvPr/>
        </p:nvSpPr>
        <p:spPr>
          <a:xfrm>
            <a:off x="225846" y="2594472"/>
            <a:ext cx="6330057" cy="2670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Tri sur les années entre 2010 et 2015</a:t>
            </a:r>
            <a:endParaRPr lang="fr-FR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Création d'un compteur par année</a:t>
            </a:r>
          </a:p>
          <a:p>
            <a:pPr marL="971550" lvl="1" indent="-514350">
              <a:lnSpc>
                <a:spcPct val="150000"/>
              </a:lnSpc>
              <a:buFont typeface="Courier New"/>
              <a:buChar char="o"/>
            </a:pPr>
            <a:r>
              <a:rPr lang="fr-FR" sz="1900">
                <a:cs typeface="Arial"/>
              </a:rPr>
              <a:t>Ajout des occurrences uniques de commandes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fr-FR" sz="1900">
                <a:cs typeface="Arial"/>
              </a:rPr>
              <a:t>Génération d'un </a:t>
            </a:r>
            <a:r>
              <a:rPr lang="fr-FR" sz="1900" err="1">
                <a:cs typeface="Arial"/>
              </a:rPr>
              <a:t>barplot</a:t>
            </a:r>
            <a:r>
              <a:rPr lang="fr-FR" sz="1900">
                <a:cs typeface="Arial"/>
              </a:rPr>
              <a:t> ​​</a:t>
            </a:r>
          </a:p>
          <a:p>
            <a:pPr marL="514350" indent="-514350">
              <a:lnSpc>
                <a:spcPct val="150000"/>
              </a:lnSpc>
              <a:buFont typeface=""/>
              <a:buAutoNum type="arabicPeriod" startAt="3"/>
            </a:pPr>
            <a:r>
              <a:rPr lang="fr-FR" sz="1900">
                <a:cs typeface="Arial"/>
              </a:rPr>
              <a:t>Exportation au format PDF</a:t>
            </a:r>
            <a:br>
              <a:rPr lang="fr-FR" sz="1900">
                <a:cs typeface="Arial"/>
              </a:rPr>
            </a:br>
            <a:r>
              <a:rPr lang="fr-FR" sz="1900">
                <a:cs typeface="Arial"/>
              </a:rPr>
              <a:t>(commandes_2010_2015.pdf)</a:t>
            </a:r>
          </a:p>
        </p:txBody>
      </p:sp>
    </p:spTree>
    <p:extLst>
      <p:ext uri="{BB962C8B-B14F-4D97-AF65-F5344CB8AC3E}">
        <p14:creationId xmlns:p14="http://schemas.microsoft.com/office/powerpoint/2010/main" val="213867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2284B-AF32-5AD0-5E15-3D7E4D6FE0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D2C3A6-FAE1-C817-38C6-AE4D95535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2A787CE-8F5B-AD6D-D9AE-1707B9525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377176" y="3432322"/>
            <a:ext cx="4419600" cy="2781300"/>
          </a:xfrm>
        </p:spPr>
      </p:pic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523E131-C08D-22BB-6C86-753DD574B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585E158-D4B2-1FB5-5C23-DEA3AEF00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17</a:t>
            </a:fld>
            <a:endParaRPr lang="en-US"/>
          </a:p>
        </p:txBody>
      </p:sp>
      <p:pic>
        <p:nvPicPr>
          <p:cNvPr id="6" name="Hadoop-Lot3-2">
            <a:hlinkClick r:id="" action="ppaction://media"/>
            <a:extLst>
              <a:ext uri="{FF2B5EF4-FFF2-40B4-BE49-F238E27FC236}">
                <a16:creationId xmlns:a16="http://schemas.microsoft.com/office/drawing/2014/main" id="{263C1524-FE1B-1CC1-F34E-638D50108A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77263" y="100496"/>
            <a:ext cx="4570344" cy="3189357"/>
          </a:xfrm>
          <a:prstGeom prst="rect">
            <a:avLst/>
          </a:prstGeom>
        </p:spPr>
      </p:pic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2FE33782-EA65-F241-B922-0E571C8CB6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0" name="Espace réservé du contenu 2">
            <a:extLst>
              <a:ext uri="{FF2B5EF4-FFF2-40B4-BE49-F238E27FC236}">
                <a16:creationId xmlns:a16="http://schemas.microsoft.com/office/drawing/2014/main" id="{D7BFD720-C5D1-B635-1864-2DC0E2BE17E2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998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 err="1">
                <a:solidFill>
                  <a:schemeClr val="accent4"/>
                </a:solidFill>
              </a:rPr>
              <a:t>Détermination</a:t>
            </a:r>
            <a:r>
              <a:rPr lang="en-US" sz="1900">
                <a:solidFill>
                  <a:schemeClr val="accent4"/>
                </a:solidFill>
              </a:rPr>
              <a:t> du </a:t>
            </a:r>
            <a:r>
              <a:rPr lang="en-US" sz="1900" err="1">
                <a:solidFill>
                  <a:schemeClr val="accent4"/>
                </a:solidFill>
              </a:rPr>
              <a:t>nombre</a:t>
            </a:r>
            <a:r>
              <a:rPr lang="en-US" sz="1900">
                <a:solidFill>
                  <a:schemeClr val="accent4"/>
                </a:solidFill>
              </a:rPr>
              <a:t> de </a:t>
            </a:r>
            <a:r>
              <a:rPr lang="en-US" sz="1900" err="1">
                <a:solidFill>
                  <a:schemeClr val="accent4"/>
                </a:solidFill>
              </a:rPr>
              <a:t>commandes</a:t>
            </a:r>
            <a:r>
              <a:rPr lang="en-US" sz="1900">
                <a:solidFill>
                  <a:schemeClr val="accent4"/>
                </a:solidFill>
              </a:rPr>
              <a:t> par </a:t>
            </a:r>
            <a:r>
              <a:rPr lang="en-US" sz="1900" err="1">
                <a:solidFill>
                  <a:schemeClr val="accent4"/>
                </a:solidFill>
              </a:rPr>
              <a:t>année</a:t>
            </a:r>
            <a:r>
              <a:rPr lang="en-US" sz="1900">
                <a:solidFill>
                  <a:schemeClr val="accent4"/>
                </a:solidFill>
              </a:rPr>
              <a:t> entre  2010 et 2015</a:t>
            </a: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80359C-1398-80D2-DB6F-BC9FE0521D15}"/>
              </a:ext>
            </a:extLst>
          </p:cNvPr>
          <p:cNvSpPr txBox="1"/>
          <p:nvPr/>
        </p:nvSpPr>
        <p:spPr>
          <a:xfrm>
            <a:off x="225846" y="2594472"/>
            <a:ext cx="6330057" cy="26499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Tri sur les années entre 2010 et 2015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Création d'un compteur par année</a:t>
            </a:r>
            <a:endParaRPr lang="en-US" sz="1900">
              <a:cs typeface="Arial"/>
            </a:endParaRPr>
          </a:p>
          <a:p>
            <a:pPr marL="971550" lvl="1" indent="-514350">
              <a:lnSpc>
                <a:spcPct val="150000"/>
              </a:lnSpc>
              <a:buFont typeface="Courier New,monospace"/>
              <a:buChar char="o"/>
            </a:pPr>
            <a:r>
              <a:rPr lang="fr-FR" sz="1900">
                <a:cs typeface="Arial"/>
              </a:rPr>
              <a:t>Ajout des occurrences uniques de commandes</a:t>
            </a:r>
            <a:endParaRPr lang="en-US" sz="1900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Génération d'un </a:t>
            </a:r>
            <a:r>
              <a:rPr lang="fr-FR" sz="1900" err="1">
                <a:cs typeface="Arial"/>
              </a:rPr>
              <a:t>barplot</a:t>
            </a:r>
            <a:r>
              <a:rPr lang="fr-FR" sz="1900">
                <a:cs typeface="Arial"/>
              </a:rPr>
              <a:t> </a:t>
            </a:r>
            <a:endParaRPr lang="en-US" sz="1900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Exportation au format PDF</a:t>
            </a:r>
            <a:br>
              <a:rPr lang="fr-FR" sz="1900">
                <a:cs typeface="Arial"/>
              </a:rPr>
            </a:br>
            <a:r>
              <a:rPr lang="fr-FR" sz="1900"/>
              <a:t>(commandes_2010_2015.pdf)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13395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825486-1406-8445-5ED0-CE5191A36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D653EE-7D85-D6DF-B71A-4065D6158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40231BC-322C-2ACE-537F-6717569A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9CE21C8E-969F-803A-9E2E-9FB5F3EC7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18</a:t>
            </a:fld>
            <a:endParaRPr lang="en-US"/>
          </a:p>
        </p:txBody>
      </p:sp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B50EAFB-1375-26F2-24EF-AF8FAD599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39C52B2C-44A3-1F9D-C1B7-6583B26E2CCC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12744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>
                <a:solidFill>
                  <a:schemeClr val="accent4"/>
                </a:solidFill>
              </a:rPr>
              <a:t>Pour le client qui a </a:t>
            </a:r>
            <a:r>
              <a:rPr lang="en-US" sz="1900" err="1">
                <a:solidFill>
                  <a:schemeClr val="accent4"/>
                </a:solidFill>
              </a:rPr>
              <a:t>eu</a:t>
            </a:r>
            <a:r>
              <a:rPr lang="en-US" sz="1900">
                <a:solidFill>
                  <a:schemeClr val="accent4"/>
                </a:solidFill>
              </a:rPr>
              <a:t> le plus de frais de </a:t>
            </a:r>
            <a:r>
              <a:rPr lang="en-US" sz="1900" err="1">
                <a:solidFill>
                  <a:schemeClr val="accent4"/>
                </a:solidFill>
              </a:rPr>
              <a:t>timbrecde</a:t>
            </a:r>
            <a:r>
              <a:rPr lang="en-US" sz="1900">
                <a:solidFill>
                  <a:schemeClr val="accent4"/>
                </a:solidFill>
              </a:rPr>
              <a:t>,    exportation du nom, </a:t>
            </a:r>
            <a:r>
              <a:rPr lang="en-US" sz="1900" err="1">
                <a:solidFill>
                  <a:schemeClr val="accent4"/>
                </a:solidFill>
              </a:rPr>
              <a:t>prénom</a:t>
            </a:r>
            <a:r>
              <a:rPr lang="en-US" sz="1900">
                <a:solidFill>
                  <a:schemeClr val="accent4"/>
                </a:solidFill>
              </a:rPr>
              <a:t>, du </a:t>
            </a:r>
            <a:r>
              <a:rPr lang="en-US" sz="1900" err="1">
                <a:solidFill>
                  <a:schemeClr val="accent4"/>
                </a:solidFill>
              </a:rPr>
              <a:t>nombre</a:t>
            </a:r>
            <a:r>
              <a:rPr lang="en-US" sz="1900">
                <a:solidFill>
                  <a:schemeClr val="accent4"/>
                </a:solidFill>
              </a:rPr>
              <a:t> de </a:t>
            </a:r>
            <a:r>
              <a:rPr lang="en-US" sz="1900" err="1">
                <a:solidFill>
                  <a:schemeClr val="accent4"/>
                </a:solidFill>
              </a:rPr>
              <a:t>commande</a:t>
            </a:r>
            <a:r>
              <a:rPr lang="en-US" sz="1900">
                <a:solidFill>
                  <a:schemeClr val="accent4"/>
                </a:solidFill>
              </a:rPr>
              <a:t> et de la </a:t>
            </a:r>
            <a:r>
              <a:rPr lang="en-US" sz="1900" err="1">
                <a:solidFill>
                  <a:schemeClr val="accent4"/>
                </a:solidFill>
              </a:rPr>
              <a:t>somme</a:t>
            </a:r>
            <a:r>
              <a:rPr lang="en-US" sz="1900">
                <a:solidFill>
                  <a:schemeClr val="accent4"/>
                </a:solidFill>
              </a:rPr>
              <a:t> des </a:t>
            </a:r>
            <a:r>
              <a:rPr lang="en-US" sz="1900" err="1">
                <a:solidFill>
                  <a:schemeClr val="accent4"/>
                </a:solidFill>
              </a:rPr>
              <a:t>quantités</a:t>
            </a:r>
            <a:r>
              <a:rPr lang="en-US" sz="1900">
                <a:solidFill>
                  <a:schemeClr val="accent4"/>
                </a:solidFill>
              </a:rPr>
              <a:t> </a:t>
            </a:r>
            <a:r>
              <a:rPr lang="en-US" sz="1900" err="1">
                <a:solidFill>
                  <a:schemeClr val="accent4"/>
                </a:solidFill>
              </a:rPr>
              <a:t>d'objets</a:t>
            </a:r>
          </a:p>
          <a:p>
            <a:endParaRPr lang="en-US" sz="1900">
              <a:ea typeface="+mn-lt"/>
              <a:cs typeface="+mn-lt"/>
            </a:endParaRP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98F094-45C5-15CE-BDD3-09EE6943C648}"/>
              </a:ext>
            </a:extLst>
          </p:cNvPr>
          <p:cNvSpPr txBox="1"/>
          <p:nvPr/>
        </p:nvSpPr>
        <p:spPr>
          <a:xfrm>
            <a:off x="225846" y="3165972"/>
            <a:ext cx="6330057" cy="31088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Création d'un compteur de commandes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Calcul de la somme de </a:t>
            </a:r>
            <a:r>
              <a:rPr lang="fr-FR" sz="1900" err="1">
                <a:cs typeface="Arial"/>
              </a:rPr>
              <a:t>timbrecde</a:t>
            </a:r>
            <a:r>
              <a:rPr lang="fr-FR" sz="1900">
                <a:cs typeface="Arial"/>
              </a:rPr>
              <a:t>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Calcul de la quantité d'objet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Génération d'un </a:t>
            </a:r>
            <a:r>
              <a:rPr lang="fr-FR" sz="1900" err="1">
                <a:cs typeface="Arial"/>
              </a:rPr>
              <a:t>DataFrame</a:t>
            </a:r>
            <a:endParaRPr lang="fr-FR" sz="1900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Sélection du meilleur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Exportation dans un fichier Excel</a:t>
            </a:r>
            <a:br>
              <a:rPr lang="fr-FR" sz="1900">
                <a:cs typeface="Arial"/>
              </a:rPr>
            </a:br>
            <a:r>
              <a:rPr lang="fr-FR" sz="1900">
                <a:cs typeface="Arial"/>
              </a:rPr>
              <a:t>(meilleur_client.xlsx)</a:t>
            </a:r>
          </a:p>
        </p:txBody>
      </p:sp>
    </p:spTree>
    <p:extLst>
      <p:ext uri="{BB962C8B-B14F-4D97-AF65-F5344CB8AC3E}">
        <p14:creationId xmlns:p14="http://schemas.microsoft.com/office/powerpoint/2010/main" val="2634055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8BBEB-90B2-08A8-7C69-30CD4526A7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1FAB39-EBB1-3774-1515-084A126E9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3 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F20E1B-FB27-DA4A-C608-442CB330F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9C4A2C7-EC59-50EA-33B2-B9324D08F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19</a:t>
            </a:fld>
            <a:endParaRPr lang="en-US"/>
          </a:p>
        </p:txBody>
      </p:sp>
      <p:pic>
        <p:nvPicPr>
          <p:cNvPr id="6" name="Hadoop-Lot3-3">
            <a:hlinkClick r:id="" action="ppaction://media"/>
            <a:extLst>
              <a:ext uri="{FF2B5EF4-FFF2-40B4-BE49-F238E27FC236}">
                <a16:creationId xmlns:a16="http://schemas.microsoft.com/office/drawing/2014/main" id="{E210245F-CCDF-3D20-6021-909E6F63A0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77263" y="100496"/>
            <a:ext cx="4570344" cy="3189357"/>
          </a:xfrm>
          <a:prstGeom prst="rect">
            <a:avLst/>
          </a:prstGeom>
        </p:spPr>
      </p:pic>
      <p:pic>
        <p:nvPicPr>
          <p:cNvPr id="8" name="Image 7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6D21D88-74D7-F92D-DB5E-F5422BA874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3CEEA12-EE5D-ED62-CAF2-1549CED9E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5873359" y="5734424"/>
            <a:ext cx="6048375" cy="390525"/>
          </a:xfrm>
        </p:spPr>
      </p:pic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42DF40A3-AD28-0CF4-E2E9-0BAF0A2A9442}"/>
              </a:ext>
            </a:extLst>
          </p:cNvPr>
          <p:cNvSpPr txBox="1">
            <a:spLocks/>
          </p:cNvSpPr>
          <p:nvPr/>
        </p:nvSpPr>
        <p:spPr>
          <a:xfrm>
            <a:off x="225663" y="1595887"/>
            <a:ext cx="7151856" cy="99898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01000"/>
              </a:lnSpc>
              <a:spcBef>
                <a:spcPts val="700"/>
              </a:spcBef>
              <a:spcAft>
                <a:spcPts val="700"/>
              </a:spcAft>
              <a:buFont typeface="Arial" panose="020B0604020202020204" pitchFamily="34" charset="0"/>
              <a:buNone/>
              <a:defRPr sz="26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23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7432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94360" indent="-27432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ClrTx/>
              <a:buFont typeface="Wingdings" panose="05000000000000000000" pitchFamily="2" charset="2"/>
              <a:buChar char="§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94360" indent="0" algn="l" defTabSz="914400" rtl="0" eaLnBrk="1" latinLnBrk="0" hangingPunct="1">
              <a:lnSpc>
                <a:spcPct val="101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>
                <a:ea typeface="+mn-lt"/>
                <a:cs typeface="+mn-lt"/>
              </a:rPr>
              <a:t>Via un script Python </a:t>
            </a:r>
            <a:br>
              <a:rPr lang="en-US" sz="1900">
                <a:ea typeface="+mn-lt"/>
                <a:cs typeface="+mn-lt"/>
              </a:rPr>
            </a:br>
            <a:r>
              <a:rPr lang="en-US" sz="1900">
                <a:solidFill>
                  <a:schemeClr val="accent4"/>
                </a:solidFill>
              </a:rPr>
              <a:t>Pour le client qui a </a:t>
            </a:r>
            <a:r>
              <a:rPr lang="en-US" sz="1900" err="1">
                <a:solidFill>
                  <a:schemeClr val="accent4"/>
                </a:solidFill>
              </a:rPr>
              <a:t>eu</a:t>
            </a:r>
            <a:r>
              <a:rPr lang="en-US" sz="1900">
                <a:solidFill>
                  <a:schemeClr val="accent4"/>
                </a:solidFill>
              </a:rPr>
              <a:t> le plus de frais de </a:t>
            </a:r>
            <a:r>
              <a:rPr lang="en-US" sz="1900" err="1">
                <a:solidFill>
                  <a:schemeClr val="accent4"/>
                </a:solidFill>
              </a:rPr>
              <a:t>timbrecde</a:t>
            </a:r>
            <a:r>
              <a:rPr lang="en-US" sz="1900">
                <a:solidFill>
                  <a:schemeClr val="accent4"/>
                </a:solidFill>
              </a:rPr>
              <a:t>,    exportation du nom, </a:t>
            </a:r>
            <a:r>
              <a:rPr lang="en-US" sz="1900" err="1">
                <a:solidFill>
                  <a:schemeClr val="accent4"/>
                </a:solidFill>
              </a:rPr>
              <a:t>prénom</a:t>
            </a:r>
            <a:r>
              <a:rPr lang="en-US" sz="1900">
                <a:solidFill>
                  <a:schemeClr val="accent4"/>
                </a:solidFill>
              </a:rPr>
              <a:t>, du </a:t>
            </a:r>
            <a:r>
              <a:rPr lang="en-US" sz="1900" err="1">
                <a:solidFill>
                  <a:schemeClr val="accent4"/>
                </a:solidFill>
              </a:rPr>
              <a:t>nombre</a:t>
            </a:r>
            <a:r>
              <a:rPr lang="en-US" sz="1900">
                <a:solidFill>
                  <a:schemeClr val="accent4"/>
                </a:solidFill>
              </a:rPr>
              <a:t> de </a:t>
            </a:r>
            <a:r>
              <a:rPr lang="en-US" sz="1900" err="1">
                <a:solidFill>
                  <a:schemeClr val="accent4"/>
                </a:solidFill>
              </a:rPr>
              <a:t>commande</a:t>
            </a:r>
            <a:r>
              <a:rPr lang="en-US" sz="1900">
                <a:solidFill>
                  <a:schemeClr val="accent4"/>
                </a:solidFill>
              </a:rPr>
              <a:t> et de la </a:t>
            </a:r>
            <a:r>
              <a:rPr lang="en-US" sz="1900" err="1">
                <a:solidFill>
                  <a:schemeClr val="accent4"/>
                </a:solidFill>
              </a:rPr>
              <a:t>somme</a:t>
            </a:r>
            <a:r>
              <a:rPr lang="en-US" sz="1900">
                <a:solidFill>
                  <a:schemeClr val="accent4"/>
                </a:solidFill>
              </a:rPr>
              <a:t> des </a:t>
            </a:r>
            <a:r>
              <a:rPr lang="en-US" sz="1900" err="1">
                <a:solidFill>
                  <a:schemeClr val="accent4"/>
                </a:solidFill>
              </a:rPr>
              <a:t>quantités</a:t>
            </a:r>
            <a:r>
              <a:rPr lang="en-US" sz="1900">
                <a:solidFill>
                  <a:schemeClr val="accent4"/>
                </a:solidFill>
              </a:rPr>
              <a:t> </a:t>
            </a:r>
            <a:r>
              <a:rPr lang="en-US" sz="1900" err="1">
                <a:solidFill>
                  <a:schemeClr val="accent4"/>
                </a:solidFill>
              </a:rPr>
              <a:t>d'objets</a:t>
            </a:r>
          </a:p>
          <a:p>
            <a:endParaRPr lang="en-US" sz="1900">
              <a:ea typeface="+mn-lt"/>
              <a:cs typeface="+mn-lt"/>
            </a:endParaRPr>
          </a:p>
          <a:p>
            <a:endParaRPr lang="en-US" sz="1900">
              <a:ea typeface="+mn-lt"/>
              <a:cs typeface="+mn-lt"/>
            </a:endParaRPr>
          </a:p>
          <a:p>
            <a:pPr marL="514350" indent="-514350">
              <a:buAutoNum type="arabicPeriod"/>
            </a:pPr>
            <a:endParaRPr lang="en-US" sz="1900"/>
          </a:p>
          <a:p>
            <a:pPr marL="457200" indent="-457200">
              <a:buAutoNum type="arabicPeriod"/>
            </a:pPr>
            <a:endParaRPr lang="en-US"/>
          </a:p>
          <a:p>
            <a:pPr marL="457200" indent="-457200">
              <a:buAutoNum type="arabicPeriod"/>
            </a:pPr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E23392-10B7-B998-6BFE-758F36155AB9}"/>
              </a:ext>
            </a:extLst>
          </p:cNvPr>
          <p:cNvSpPr txBox="1"/>
          <p:nvPr/>
        </p:nvSpPr>
        <p:spPr>
          <a:xfrm>
            <a:off x="225846" y="3165972"/>
            <a:ext cx="6330057" cy="31088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Création d'un compteur de commandes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Calcul de la somme de </a:t>
            </a:r>
            <a:r>
              <a:rPr lang="fr-FR" sz="1900" err="1">
                <a:cs typeface="Arial"/>
              </a:rPr>
              <a:t>timbrecde</a:t>
            </a:r>
            <a:r>
              <a:rPr lang="fr-FR" sz="1900">
                <a:cs typeface="Arial"/>
              </a:rPr>
              <a:t>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Calcul de la quantité d'objet par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Génération d'un </a:t>
            </a:r>
            <a:r>
              <a:rPr lang="fr-FR" sz="1900" err="1">
                <a:cs typeface="Arial"/>
              </a:rPr>
              <a:t>DataFrame</a:t>
            </a:r>
            <a:endParaRPr lang="fr-FR" sz="1900">
              <a:cs typeface="Arial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Sélection du meilleur client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fr-FR" sz="1900">
                <a:cs typeface="Arial"/>
              </a:rPr>
              <a:t>Exportation dans un fichier Excel</a:t>
            </a:r>
            <a:br>
              <a:rPr lang="fr-FR" sz="1900">
                <a:cs typeface="Arial"/>
              </a:rPr>
            </a:br>
            <a:r>
              <a:rPr lang="fr-FR" sz="1900">
                <a:cs typeface="Arial"/>
              </a:rPr>
              <a:t>(meilleur_client.xlsx)</a:t>
            </a:r>
          </a:p>
        </p:txBody>
      </p:sp>
    </p:spTree>
    <p:extLst>
      <p:ext uri="{BB962C8B-B14F-4D97-AF65-F5344CB8AC3E}">
        <p14:creationId xmlns:p14="http://schemas.microsoft.com/office/powerpoint/2010/main" val="1383885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BE1EDA-F997-EA88-D1BF-9AD71A677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Plan de la présentation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0595AF-5719-EEEB-C744-31EE01E22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2386" y="1595887"/>
            <a:ext cx="11664180" cy="4585457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514350" indent="-514350">
              <a:buAutoNum type="arabicPeriod"/>
            </a:pPr>
            <a:r>
              <a:rPr lang="fr-FR"/>
              <a:t>Présentation de </a:t>
            </a:r>
            <a:r>
              <a:rPr lang="fr-FR" err="1"/>
              <a:t>Digicheese</a:t>
            </a:r>
            <a:endParaRPr lang="fr-FR"/>
          </a:p>
          <a:p>
            <a:pPr marL="514350" indent="-514350">
              <a:buAutoNum type="arabicPeriod"/>
            </a:pPr>
            <a:r>
              <a:rPr lang="fr-FR"/>
              <a:t>Outils utilisés</a:t>
            </a:r>
          </a:p>
          <a:p>
            <a:pPr marL="514350" indent="-514350">
              <a:buAutoNum type="arabicPeriod"/>
            </a:pPr>
            <a:r>
              <a:rPr lang="fr-FR"/>
              <a:t>Lot 0 : Nettoyage des données</a:t>
            </a:r>
          </a:p>
          <a:p>
            <a:pPr marL="514350" indent="-514350">
              <a:buAutoNum type="arabicPeriod"/>
            </a:pPr>
            <a:r>
              <a:rPr lang="fr-FR"/>
              <a:t>Lot 1 : </a:t>
            </a:r>
            <a:r>
              <a:rPr lang="fr-FR">
                <a:ea typeface="+mn-lt"/>
                <a:cs typeface="+mn-lt"/>
              </a:rPr>
              <a:t>Extraction des 100 meilleures commandes (Ville et Quantités)</a:t>
            </a:r>
          </a:p>
          <a:p>
            <a:pPr marL="514350" indent="-514350">
              <a:buAutoNum type="arabicPeriod"/>
            </a:pPr>
            <a:r>
              <a:rPr lang="fr-FR"/>
              <a:t>Lot 2 : </a:t>
            </a:r>
            <a:r>
              <a:rPr lang="fr-FR">
                <a:ea typeface="+mn-lt"/>
                <a:cs typeface="+mn-lt"/>
              </a:rPr>
              <a:t>Sélection aléatoire de 5% des commandes + moyenne des quantités</a:t>
            </a:r>
          </a:p>
          <a:p>
            <a:pPr marL="514350" indent="-514350">
              <a:buAutoNum type="arabicPeriod"/>
            </a:pPr>
            <a:r>
              <a:rPr lang="fr-FR"/>
              <a:t>Lot 3-1 : </a:t>
            </a:r>
            <a:r>
              <a:rPr lang="fr-FR">
                <a:ea typeface="+mn-lt"/>
                <a:cs typeface="+mn-lt"/>
              </a:rPr>
              <a:t>Stockage et manipulation des données dans HBase</a:t>
            </a:r>
          </a:p>
          <a:p>
            <a:pPr marL="514350" indent="-514350">
              <a:buAutoNum type="arabicPeriod"/>
            </a:pPr>
            <a:r>
              <a:rPr lang="fr-FR"/>
              <a:t>Lot 3-2 : </a:t>
            </a:r>
            <a:r>
              <a:rPr lang="fr-FR">
                <a:ea typeface="+mn-lt"/>
                <a:cs typeface="+mn-lt"/>
              </a:rPr>
              <a:t>Exploitation des données HBase avec Python (Pandas)</a:t>
            </a:r>
          </a:p>
          <a:p>
            <a:pPr marL="514350" indent="-514350">
              <a:buAutoNum type="arabicPeriod"/>
            </a:pPr>
            <a:r>
              <a:rPr lang="fr-FR"/>
              <a:t>Lot 4 : </a:t>
            </a:r>
            <a:r>
              <a:rPr lang="fr-FR">
                <a:ea typeface="+mn-lt"/>
                <a:cs typeface="+mn-lt"/>
              </a:rPr>
              <a:t>Création de tableaux de bord interactifs sous Power BI</a:t>
            </a:r>
          </a:p>
          <a:p>
            <a:pPr marL="514350" indent="-514350">
              <a:buAutoNum type="arabicPeriod"/>
            </a:pPr>
            <a:r>
              <a:rPr lang="fr-FR"/>
              <a:t>Conclusion &amp; questions</a:t>
            </a:r>
          </a:p>
          <a:p>
            <a:pPr marL="457200" indent="-457200">
              <a:buAutoNum type="arabicPeriod"/>
            </a:pP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2C5DFB7-B817-6FA6-4167-74C5CD4C0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550966E-32D0-2DDD-9EE5-66DE2AEC2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2</a:t>
            </a:fld>
            <a:endParaRPr lang="fr-FR"/>
          </a:p>
        </p:txBody>
      </p:sp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02280FE-F013-1833-F03F-0FF0ED3DB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039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F22B30-F0DE-4B2B-3CD8-5D93BA4F8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4 : Power BI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9F88AD8-8623-F231-E628-E2AB4EE884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ea typeface="+mn-lt"/>
                <a:cs typeface="+mn-lt"/>
              </a:rPr>
              <a:t>Utilisation de Power BI</a:t>
            </a:r>
          </a:p>
          <a:p>
            <a:pPr marL="1051560" lvl="3" indent="-457200">
              <a:buFont typeface="Calibri" panose="020B0604020202020204" pitchFamily="34" charset="0"/>
              <a:buChar char="-"/>
            </a:pPr>
            <a:r>
              <a:rPr lang="fr-FR" sz="2000">
                <a:ea typeface="+mn-lt"/>
                <a:cs typeface="+mn-lt"/>
              </a:rPr>
              <a:t>Pour répondre au lot 1 et au lot 2</a:t>
            </a:r>
            <a:endParaRPr lang="fr-FR" sz="2000" b="0">
              <a:ea typeface="+mn-lt"/>
              <a:cs typeface="+mn-lt"/>
            </a:endParaRPr>
          </a:p>
          <a:p>
            <a:pPr marL="1051560" lvl="3" indent="-457200">
              <a:buFont typeface="Calibri" panose="020B0604020202020204" pitchFamily="34" charset="0"/>
              <a:buChar char="-"/>
            </a:pPr>
            <a:r>
              <a:rPr lang="fr-FR" sz="2000">
                <a:ea typeface="+mn-lt"/>
                <a:cs typeface="+mn-lt"/>
              </a:rPr>
              <a:t>Génération d'un Dashboard interactif</a:t>
            </a:r>
          </a:p>
          <a:p>
            <a:endParaRPr lang="fr-FR"/>
          </a:p>
          <a:p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5400123-28AC-2791-D7A1-D66466BA1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0F37EC8-DB51-3DFA-8E3D-B2E843357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20</a:t>
            </a:fld>
            <a:endParaRPr lang="en-US"/>
          </a:p>
        </p:txBody>
      </p:sp>
      <p:pic>
        <p:nvPicPr>
          <p:cNvPr id="7" name="Image 6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A7126A2-6A81-3CE4-612C-9E37FC601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543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8048C7-99AC-423D-CD5D-5F75D4DE0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Présentation de </a:t>
            </a:r>
            <a:r>
              <a:rPr lang="fr-FR" err="1"/>
              <a:t>digicheese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7328CFC-39D9-1458-56B6-E4C504A91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B16BAFD-C785-0501-4A12-F66C63B35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3</a:t>
            </a:fld>
            <a:endParaRPr lang="en-US"/>
          </a:p>
        </p:txBody>
      </p:sp>
      <p:pic>
        <p:nvPicPr>
          <p:cNvPr id="6" name="Espace réservé du contenu 5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829921BE-4C24-06D8-6334-C68223F1A94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3048000" y="1505543"/>
            <a:ext cx="6032500" cy="5035550"/>
          </a:xfrm>
        </p:spPr>
      </p:pic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879F169E-E339-DC34-AC22-9BB650F700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15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C2A361-0C4B-4277-6CCE-B8C6A537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Outils utilises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0E752D9-EE27-36A7-B4BB-21F9031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B0401F-8196-BAAC-A710-F0DC38C3C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4</a:t>
            </a:fld>
            <a:endParaRPr lang="en-US"/>
          </a:p>
        </p:txBody>
      </p:sp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C3142513-5F59-A71E-CF92-D88ABC9DEC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36AABB-CEBA-2AD3-F22D-70B6FF40E3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471" r="-170" b="-224"/>
          <a:stretch/>
        </p:blipFill>
        <p:spPr>
          <a:xfrm>
            <a:off x="2237372" y="1434264"/>
            <a:ext cx="7727292" cy="4930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73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268E72-2B90-3C7C-8E88-404400B45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0 : nettoyage des données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03CEA6-8ADD-4AFA-9BE3-7B667BFE3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>
                <a:ea typeface="+mn-lt"/>
                <a:cs typeface="+mn-lt"/>
              </a:rPr>
              <a:t>Utilisation d'un script python permettant de :</a:t>
            </a:r>
            <a:endParaRPr lang="fr-FR"/>
          </a:p>
          <a:p>
            <a:r>
              <a:rPr lang="fr-FR">
                <a:ea typeface="+mn-lt"/>
                <a:cs typeface="+mn-lt"/>
              </a:rPr>
              <a:t>    - retirer les accents</a:t>
            </a:r>
            <a:endParaRPr lang="fr-FR"/>
          </a:p>
          <a:p>
            <a:r>
              <a:rPr lang="fr-FR">
                <a:ea typeface="+mn-lt"/>
                <a:cs typeface="+mn-lt"/>
              </a:rPr>
              <a:t>    - remplacer les valeurs nul par 0</a:t>
            </a:r>
            <a:endParaRPr lang="fr-FR"/>
          </a:p>
          <a:p>
            <a:r>
              <a:rPr lang="fr-FR">
                <a:ea typeface="+mn-lt"/>
                <a:cs typeface="+mn-lt"/>
              </a:rPr>
              <a:t>    - supprimer les lignes dupliquées</a:t>
            </a:r>
            <a:endParaRPr lang="fr-FR"/>
          </a:p>
          <a:p>
            <a:r>
              <a:rPr lang="fr-FR">
                <a:ea typeface="+mn-lt"/>
                <a:cs typeface="+mn-lt"/>
              </a:rPr>
              <a:t>    - standardiser les formats de date</a:t>
            </a:r>
            <a:endParaRPr lang="fr-FR"/>
          </a:p>
          <a:p>
            <a:r>
              <a:rPr lang="fr-FR">
                <a:ea typeface="+mn-lt"/>
                <a:cs typeface="+mn-lt"/>
              </a:rPr>
              <a:t>    - extraire les numéros de département</a:t>
            </a:r>
            <a:endParaRPr lang="fr-FR"/>
          </a:p>
          <a:p>
            <a:endParaRPr lang="fr-FR"/>
          </a:p>
          <a:p>
            <a:r>
              <a:rPr lang="fr-FR"/>
              <a:t>      Génération d'un nouveau fichier CSV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4D98055-1AEC-E3DF-48B9-8F300F795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A31F581-097F-71E7-6A1F-3B1C6B1D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5</a:t>
            </a:fld>
            <a:endParaRPr lang="en-US"/>
          </a:p>
        </p:txBody>
      </p:sp>
      <p:pic>
        <p:nvPicPr>
          <p:cNvPr id="9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3C58D23-A5AC-E1A7-C499-538BD3091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E8A2C22-A551-228D-62D9-58DA9A0710D7}"/>
              </a:ext>
            </a:extLst>
          </p:cNvPr>
          <p:cNvSpPr/>
          <p:nvPr/>
        </p:nvSpPr>
        <p:spPr>
          <a:xfrm>
            <a:off x="1974387" y="5687391"/>
            <a:ext cx="852742" cy="364434"/>
          </a:xfrm>
          <a:prstGeom prst="rightArrow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61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907BF-CFF6-F998-81E0-655C1C22C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Démarche Map-reduce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9FAB39-9CA2-0B0C-49BF-74FCBF050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4677" y="1989232"/>
            <a:ext cx="6162675" cy="3486150"/>
          </a:xfrm>
        </p:spPr>
      </p:pic>
      <p:pic>
        <p:nvPicPr>
          <p:cNvPr id="5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19DCCF24-5A65-96A6-ED5F-681E9FFD62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AA8285-9B4A-88CC-CF92-3179FBC864CB}"/>
              </a:ext>
            </a:extLst>
          </p:cNvPr>
          <p:cNvSpPr txBox="1"/>
          <p:nvPr/>
        </p:nvSpPr>
        <p:spPr>
          <a:xfrm>
            <a:off x="417843" y="2208698"/>
            <a:ext cx="4152309" cy="26904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300000"/>
              </a:lnSpc>
              <a:buFont typeface="Arial"/>
              <a:buChar char="•"/>
            </a:pPr>
            <a:r>
              <a:rPr lang="en-US" sz="2000"/>
              <a:t>Phase Map (</a:t>
            </a:r>
            <a:r>
              <a:rPr lang="en-US" sz="2000" err="1"/>
              <a:t>Mappage</a:t>
            </a:r>
            <a:r>
              <a:rPr lang="en-US" sz="2000"/>
              <a:t>)</a:t>
            </a:r>
          </a:p>
          <a:p>
            <a:pPr marL="285750" indent="-285750">
              <a:lnSpc>
                <a:spcPct val="300000"/>
              </a:lnSpc>
              <a:buFont typeface="Arial"/>
              <a:buChar char="•"/>
            </a:pPr>
            <a:r>
              <a:rPr lang="en-US" sz="2000"/>
              <a:t>Phase Shuffle (</a:t>
            </a:r>
            <a:r>
              <a:rPr lang="en-US" sz="2000" err="1"/>
              <a:t>regroupement</a:t>
            </a:r>
            <a:r>
              <a:rPr lang="en-US" sz="2000"/>
              <a:t>)</a:t>
            </a:r>
          </a:p>
          <a:p>
            <a:pPr marL="285750" indent="-285750">
              <a:lnSpc>
                <a:spcPct val="300000"/>
              </a:lnSpc>
              <a:buFont typeface="Arial"/>
              <a:buChar char="•"/>
            </a:pPr>
            <a:r>
              <a:rPr lang="en-US" sz="2000"/>
              <a:t>Phase Reduce (</a:t>
            </a:r>
            <a:r>
              <a:rPr lang="en-US" sz="2000" err="1"/>
              <a:t>Réduction</a:t>
            </a:r>
            <a:r>
              <a:rPr lang="en-US" sz="20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63167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5B12E-9A9A-F63B-B8A9-5DB2E02CB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Structure type mapper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6D61894-513F-22B8-91C5-7517F0B192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9763" y="1595887"/>
            <a:ext cx="9289425" cy="4585457"/>
          </a:xfrm>
        </p:spPr>
      </p:pic>
      <p:pic>
        <p:nvPicPr>
          <p:cNvPr id="5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B1BE9F20-3CFB-CBDA-BBA4-40D234D50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01C6D5B-54EE-8537-A67A-0EC3791BD47A}"/>
              </a:ext>
            </a:extLst>
          </p:cNvPr>
          <p:cNvSpPr/>
          <p:nvPr/>
        </p:nvSpPr>
        <p:spPr>
          <a:xfrm>
            <a:off x="1452150" y="2816087"/>
            <a:ext cx="6179025" cy="176695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F09EC07-7349-C393-547C-4A7B795205EF}"/>
              </a:ext>
            </a:extLst>
          </p:cNvPr>
          <p:cNvSpPr/>
          <p:nvPr/>
        </p:nvSpPr>
        <p:spPr>
          <a:xfrm>
            <a:off x="2048896" y="4698135"/>
            <a:ext cx="5591459" cy="573463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454CA31-B102-5C78-2FDD-85C87ED8081B}"/>
              </a:ext>
            </a:extLst>
          </p:cNvPr>
          <p:cNvSpPr/>
          <p:nvPr/>
        </p:nvSpPr>
        <p:spPr>
          <a:xfrm>
            <a:off x="2048895" y="5607026"/>
            <a:ext cx="6500350" cy="573463"/>
          </a:xfrm>
          <a:prstGeom prst="rect">
            <a:avLst/>
          </a:prstGeom>
          <a:noFill/>
          <a:ln w="28575"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E9F31E1-E40A-4140-C603-9D29AAE69A5A}"/>
              </a:ext>
            </a:extLst>
          </p:cNvPr>
          <p:cNvSpPr/>
          <p:nvPr/>
        </p:nvSpPr>
        <p:spPr>
          <a:xfrm>
            <a:off x="7812795" y="3406048"/>
            <a:ext cx="569204" cy="284602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8650FC7-1BB0-9C1C-370D-F2C1A6A4BD5C}"/>
              </a:ext>
            </a:extLst>
          </p:cNvPr>
          <p:cNvSpPr/>
          <p:nvPr/>
        </p:nvSpPr>
        <p:spPr>
          <a:xfrm>
            <a:off x="7812794" y="4838240"/>
            <a:ext cx="569204" cy="284602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B27DE6C-9B06-D058-8572-4E84CB6E96EA}"/>
              </a:ext>
            </a:extLst>
          </p:cNvPr>
          <p:cNvSpPr/>
          <p:nvPr/>
        </p:nvSpPr>
        <p:spPr>
          <a:xfrm>
            <a:off x="8712506" y="5747132"/>
            <a:ext cx="569204" cy="284602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60788E-C74F-C72E-1A64-FEBA85DC09A0}"/>
              </a:ext>
            </a:extLst>
          </p:cNvPr>
          <p:cNvSpPr txBox="1"/>
          <p:nvPr/>
        </p:nvSpPr>
        <p:spPr>
          <a:xfrm>
            <a:off x="8547252" y="3231614"/>
            <a:ext cx="1349566" cy="6555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Lecture </a:t>
            </a:r>
            <a:r>
              <a:rPr lang="en-US" err="1">
                <a:solidFill>
                  <a:schemeClr val="accent2"/>
                </a:solidFill>
              </a:rPr>
              <a:t>Sélection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B02A37-DCD8-DA8D-436D-FD03FC63F291}"/>
              </a:ext>
            </a:extLst>
          </p:cNvPr>
          <p:cNvSpPr txBox="1"/>
          <p:nvPr/>
        </p:nvSpPr>
        <p:spPr>
          <a:xfrm>
            <a:off x="8611517" y="4654625"/>
            <a:ext cx="134956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4"/>
                </a:solidFill>
              </a:rPr>
              <a:t>Extraction de </a:t>
            </a:r>
            <a:r>
              <a:rPr lang="en-US" err="1">
                <a:solidFill>
                  <a:schemeClr val="accent4"/>
                </a:solidFill>
              </a:rPr>
              <a:t>l'année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5A6437-1CAE-CA2E-44FD-EE9C66FEFFE7}"/>
              </a:ext>
            </a:extLst>
          </p:cNvPr>
          <p:cNvSpPr txBox="1"/>
          <p:nvPr/>
        </p:nvSpPr>
        <p:spPr>
          <a:xfrm>
            <a:off x="9290890" y="5609420"/>
            <a:ext cx="2763397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rgbClr val="FF5C21"/>
                </a:solidFill>
              </a:rPr>
              <a:t>Filtres</a:t>
            </a:r>
          </a:p>
          <a:p>
            <a:r>
              <a:rPr lang="en-US" err="1">
                <a:solidFill>
                  <a:srgbClr val="FF5C21"/>
                </a:solidFill>
              </a:rPr>
              <a:t>Affichage</a:t>
            </a:r>
            <a:r>
              <a:rPr lang="en-US">
                <a:solidFill>
                  <a:srgbClr val="FF5C21"/>
                </a:solidFill>
              </a:rPr>
              <a:t> des données au format CSV</a:t>
            </a:r>
          </a:p>
        </p:txBody>
      </p:sp>
    </p:spTree>
    <p:extLst>
      <p:ext uri="{BB962C8B-B14F-4D97-AF65-F5344CB8AC3E}">
        <p14:creationId xmlns:p14="http://schemas.microsoft.com/office/powerpoint/2010/main" val="403993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3C1D-8492-3FBC-AD99-10BF071EA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Structure type reducer</a:t>
            </a:r>
            <a:endParaRPr lang="en-US">
              <a:solidFill>
                <a:srgbClr val="000000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4086CA-3E32-3C08-D8F5-6E524D30ED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373" y="1460148"/>
            <a:ext cx="5518535" cy="5255649"/>
          </a:xfrm>
        </p:spPr>
      </p:pic>
      <p:pic>
        <p:nvPicPr>
          <p:cNvPr id="5" name="Image 8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36C6EA99-AE0B-7721-F3FC-8877B09E0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EFA9FE4-C4E6-C341-B8BB-213901BC3B59}"/>
              </a:ext>
            </a:extLst>
          </p:cNvPr>
          <p:cNvSpPr/>
          <p:nvPr/>
        </p:nvSpPr>
        <p:spPr>
          <a:xfrm>
            <a:off x="2453951" y="1729487"/>
            <a:ext cx="2196668" cy="93238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413D1BE-7E2F-CF06-005B-EA5A004AB47D}"/>
              </a:ext>
            </a:extLst>
          </p:cNvPr>
          <p:cNvSpPr/>
          <p:nvPr/>
        </p:nvSpPr>
        <p:spPr>
          <a:xfrm>
            <a:off x="4814096" y="2038234"/>
            <a:ext cx="569204" cy="284602"/>
          </a:xfrm>
          <a:prstGeom prst="rightArrow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85344E-07ED-88DC-C924-598912D52D31}"/>
              </a:ext>
            </a:extLst>
          </p:cNvPr>
          <p:cNvSpPr txBox="1"/>
          <p:nvPr/>
        </p:nvSpPr>
        <p:spPr>
          <a:xfrm>
            <a:off x="5385267" y="1863800"/>
            <a:ext cx="3172923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accent2"/>
                </a:solidFill>
              </a:rPr>
              <a:t>Initialisation</a:t>
            </a:r>
            <a:r>
              <a:rPr lang="en-US">
                <a:solidFill>
                  <a:schemeClr val="accent2"/>
                </a:solidFill>
              </a:rPr>
              <a:t> des variables pour stockage des données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4E44612-4666-E824-36EB-F6AAF4445575}"/>
              </a:ext>
            </a:extLst>
          </p:cNvPr>
          <p:cNvSpPr/>
          <p:nvPr/>
        </p:nvSpPr>
        <p:spPr>
          <a:xfrm>
            <a:off x="2553737" y="2652803"/>
            <a:ext cx="4585608" cy="3555999"/>
          </a:xfrm>
          <a:prstGeom prst="rect">
            <a:avLst/>
          </a:prstGeom>
          <a:noFill/>
          <a:ln w="28575">
            <a:solidFill>
              <a:srgbClr val="4472C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2347589C-CDFB-1E71-C3E9-9BE9958F9309}"/>
              </a:ext>
            </a:extLst>
          </p:cNvPr>
          <p:cNvSpPr/>
          <p:nvPr/>
        </p:nvSpPr>
        <p:spPr>
          <a:xfrm>
            <a:off x="7523298" y="3798092"/>
            <a:ext cx="569204" cy="284602"/>
          </a:xfrm>
          <a:prstGeom prst="rightArrow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A28C04-0648-D8F3-DD9E-9A4F276B6A54}"/>
              </a:ext>
            </a:extLst>
          </p:cNvPr>
          <p:cNvSpPr txBox="1"/>
          <p:nvPr/>
        </p:nvSpPr>
        <p:spPr>
          <a:xfrm>
            <a:off x="8257754" y="3623659"/>
            <a:ext cx="275327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rgbClr val="6F7EFD"/>
                </a:solidFill>
              </a:rPr>
              <a:t>Lecture et </a:t>
            </a:r>
            <a:r>
              <a:rPr lang="en-US" err="1">
                <a:solidFill>
                  <a:srgbClr val="6F7EFD"/>
                </a:solidFill>
              </a:rPr>
              <a:t>sélection</a:t>
            </a:r>
            <a:r>
              <a:rPr lang="en-US">
                <a:solidFill>
                  <a:srgbClr val="6F7EFD"/>
                </a:solidFill>
              </a:rPr>
              <a:t> des données</a:t>
            </a:r>
          </a:p>
          <a:p>
            <a:r>
              <a:rPr lang="en-US">
                <a:solidFill>
                  <a:srgbClr val="6F7EFD"/>
                </a:solidFill>
              </a:rPr>
              <a:t>Stockage dans les variables</a:t>
            </a:r>
          </a:p>
        </p:txBody>
      </p:sp>
    </p:spTree>
    <p:extLst>
      <p:ext uri="{BB962C8B-B14F-4D97-AF65-F5344CB8AC3E}">
        <p14:creationId xmlns:p14="http://schemas.microsoft.com/office/powerpoint/2010/main" val="219229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2CAD9D-9E71-18F5-29C9-361C240F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/>
              <a:t>Lot 1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456099-9AF0-E05D-318C-6F5A89A2B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" y="1595887"/>
            <a:ext cx="6770856" cy="204239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err="1">
                <a:ea typeface="+mn-lt"/>
                <a:cs typeface="+mn-lt"/>
              </a:rPr>
              <a:t>Filtrer</a:t>
            </a:r>
            <a:r>
              <a:rPr lang="en-US" sz="2000">
                <a:ea typeface="+mn-lt"/>
                <a:cs typeface="+mn-lt"/>
              </a:rPr>
              <a:t> les données entre 2006 et 2010 pour les départements 53, 61 et 28</a:t>
            </a:r>
          </a:p>
          <a:p>
            <a:r>
              <a:rPr lang="en-US" sz="2000" err="1">
                <a:ea typeface="+mn-lt"/>
                <a:cs typeface="+mn-lt"/>
              </a:rPr>
              <a:t>Ressortir</a:t>
            </a:r>
            <a:r>
              <a:rPr lang="en-US" sz="2000">
                <a:ea typeface="+mn-lt"/>
                <a:cs typeface="+mn-lt"/>
              </a:rPr>
              <a:t> les 100 </a:t>
            </a:r>
            <a:r>
              <a:rPr lang="en-US" sz="2000" err="1">
                <a:ea typeface="+mn-lt"/>
                <a:cs typeface="+mn-lt"/>
              </a:rPr>
              <a:t>meilleures</a:t>
            </a:r>
            <a:r>
              <a:rPr lang="en-US" sz="2000">
                <a:ea typeface="+mn-lt"/>
                <a:cs typeface="+mn-lt"/>
              </a:rPr>
              <a:t> </a:t>
            </a:r>
            <a:r>
              <a:rPr lang="en-US" sz="2000" err="1">
                <a:ea typeface="+mn-lt"/>
                <a:cs typeface="+mn-lt"/>
              </a:rPr>
              <a:t>commandes</a:t>
            </a:r>
            <a:r>
              <a:rPr lang="en-US" sz="2000">
                <a:ea typeface="+mn-lt"/>
                <a:cs typeface="+mn-lt"/>
              </a:rPr>
              <a:t> (</a:t>
            </a:r>
            <a:r>
              <a:rPr lang="en-US" sz="2000" err="1">
                <a:ea typeface="+mn-lt"/>
                <a:cs typeface="+mn-lt"/>
              </a:rPr>
              <a:t>ville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somme</a:t>
            </a:r>
            <a:r>
              <a:rPr lang="en-US" sz="2000">
                <a:ea typeface="+mn-lt"/>
                <a:cs typeface="+mn-lt"/>
              </a:rPr>
              <a:t> des </a:t>
            </a:r>
            <a:r>
              <a:rPr lang="en-US" sz="2000" err="1">
                <a:ea typeface="+mn-lt"/>
                <a:cs typeface="+mn-lt"/>
              </a:rPr>
              <a:t>quantités</a:t>
            </a:r>
            <a:r>
              <a:rPr lang="en-US" sz="2000">
                <a:ea typeface="+mn-lt"/>
                <a:cs typeface="+mn-lt"/>
              </a:rPr>
              <a:t>, </a:t>
            </a:r>
            <a:r>
              <a:rPr lang="en-US" sz="2000" err="1">
                <a:ea typeface="+mn-lt"/>
                <a:cs typeface="+mn-lt"/>
              </a:rPr>
              <a:t>valeur</a:t>
            </a:r>
            <a:r>
              <a:rPr lang="en-US" sz="2000">
                <a:ea typeface="+mn-lt"/>
                <a:cs typeface="+mn-lt"/>
              </a:rPr>
              <a:t> de "</a:t>
            </a:r>
            <a:r>
              <a:rPr lang="en-US" sz="2000" err="1">
                <a:ea typeface="+mn-lt"/>
                <a:cs typeface="+mn-lt"/>
              </a:rPr>
              <a:t>timbrecde</a:t>
            </a:r>
            <a:r>
              <a:rPr lang="en-US" sz="2000">
                <a:ea typeface="+mn-lt"/>
                <a:cs typeface="+mn-lt"/>
              </a:rPr>
              <a:t>")</a:t>
            </a:r>
          </a:p>
          <a:p>
            <a:r>
              <a:rPr lang="en-US" sz="2000"/>
              <a:t>Export dans un </a:t>
            </a:r>
            <a:r>
              <a:rPr lang="en-US" sz="2000" err="1"/>
              <a:t>fichier</a:t>
            </a:r>
            <a:r>
              <a:rPr lang="en-US" sz="2000"/>
              <a:t> excel</a:t>
            </a:r>
          </a:p>
          <a:p>
            <a:endParaRPr lang="en-US">
              <a:ea typeface="+mn-lt"/>
              <a:cs typeface="+mn-lt"/>
            </a:endParaRPr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  <a:p>
            <a:pPr marL="457200" indent="-457200">
              <a:buFont typeface="Calibri" panose="020B0604020202020204" pitchFamily="34" charset="0"/>
              <a:buChar char="-"/>
            </a:pPr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A95B2F3-B6A5-7347-16E2-2F14FE342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12-02-2025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91B69C1-E29D-3D35-BA61-0340ED6F7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97E8200-1950-409B-82E7-99938E7AE355}" type="slidenum">
              <a:rPr lang="en-US" dirty="0"/>
              <a:pPr algn="l"/>
              <a:t>9</a:t>
            </a:fld>
            <a:endParaRPr lang="en-US"/>
          </a:p>
        </p:txBody>
      </p:sp>
      <p:pic>
        <p:nvPicPr>
          <p:cNvPr id="10" name="Image 9" descr="Une image contenant texte, capture d’écran, Police, logo&#10;&#10;Le contenu généré par l’IA peut être incorrect.">
            <a:extLst>
              <a:ext uri="{FF2B5EF4-FFF2-40B4-BE49-F238E27FC236}">
                <a16:creationId xmlns:a16="http://schemas.microsoft.com/office/drawing/2014/main" id="{53F38A6D-1E5B-836D-8019-9C8E258F2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13" y="-3313"/>
            <a:ext cx="834888" cy="82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78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JuxtaposeVTI">
  <a:themeElements>
    <a:clrScheme name="JuxtaposeVTI">
      <a:dk1>
        <a:sysClr val="windowText" lastClr="000000"/>
      </a:dk1>
      <a:lt1>
        <a:sysClr val="window" lastClr="FFFFFF"/>
      </a:lt1>
      <a:dk2>
        <a:srgbClr val="3F3F3F"/>
      </a:dk2>
      <a:lt2>
        <a:srgbClr val="F8F7F5"/>
      </a:lt2>
      <a:accent1>
        <a:srgbClr val="F99700"/>
      </a:accent1>
      <a:accent2>
        <a:srgbClr val="00BAC7"/>
      </a:accent2>
      <a:accent3>
        <a:srgbClr val="FF5C21"/>
      </a:accent3>
      <a:accent4>
        <a:srgbClr val="6F7EFD"/>
      </a:accent4>
      <a:accent5>
        <a:srgbClr val="ACACAC"/>
      </a:accent5>
      <a:accent6>
        <a:srgbClr val="737373"/>
      </a:accent6>
      <a:hlink>
        <a:srgbClr val="0099FF"/>
      </a:hlink>
      <a:folHlink>
        <a:srgbClr val="868686"/>
      </a:folHlink>
    </a:clrScheme>
    <a:fontScheme name="JuxtaposeVTI">
      <a:majorFont>
        <a:latin typeface="Franklin Gothic Demi Cond" panose="020B0706030402020204"/>
        <a:ea typeface=""/>
        <a:cs typeface=""/>
      </a:majorFont>
      <a:minorFont>
        <a:latin typeface="Franklin Gothic Medium" panose="020B0603020102020204"/>
        <a:ea typeface=""/>
        <a:cs typeface=""/>
      </a:minorFont>
    </a:fontScheme>
    <a:fmtScheme name="Juxtapos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JuxtaposeVTI" id="{B0236716-CA63-41C1-B6AD-997AE15F064B}" vid="{0E0AE8FC-D493-434E-BDCC-ED5FFB2DAEE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</Template>
  <TotalTime>6</TotalTime>
  <Words>918</Words>
  <Application>Microsoft Office PowerPoint</Application>
  <PresentationFormat>Grand écran</PresentationFormat>
  <Paragraphs>178</Paragraphs>
  <Slides>20</Slides>
  <Notes>0</Notes>
  <HiddenSlides>0</HiddenSlides>
  <MMClips>6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30" baseType="lpstr">
      <vt:lpstr>Arial</vt:lpstr>
      <vt:lpstr>Calibri</vt:lpstr>
      <vt:lpstr>Calibri Light</vt:lpstr>
      <vt:lpstr>Corbel</vt:lpstr>
      <vt:lpstr>Courier New</vt:lpstr>
      <vt:lpstr>Courier New,monospace</vt:lpstr>
      <vt:lpstr>Franklin Gothic Demi Cond</vt:lpstr>
      <vt:lpstr>Franklin Gothic Medium</vt:lpstr>
      <vt:lpstr>Wingdings</vt:lpstr>
      <vt:lpstr>JuxtaposeVTI</vt:lpstr>
      <vt:lpstr>Projet BIG DATA</vt:lpstr>
      <vt:lpstr>Plan de la présentation</vt:lpstr>
      <vt:lpstr>Présentation de digicheese</vt:lpstr>
      <vt:lpstr>Outils utilises</vt:lpstr>
      <vt:lpstr>Lot 0 : nettoyage des données</vt:lpstr>
      <vt:lpstr>Démarche Map-reduce</vt:lpstr>
      <vt:lpstr>Structure type mapper</vt:lpstr>
      <vt:lpstr>Structure type reducer</vt:lpstr>
      <vt:lpstr>Lot 1 </vt:lpstr>
      <vt:lpstr>Lot 1 </vt:lpstr>
      <vt:lpstr>Lot 2</vt:lpstr>
      <vt:lpstr>Lot 2</vt:lpstr>
      <vt:lpstr>Lot 3 : stockage </vt:lpstr>
      <vt:lpstr>Lot 3 </vt:lpstr>
      <vt:lpstr>Lot 3 </vt:lpstr>
      <vt:lpstr>Lot 3 </vt:lpstr>
      <vt:lpstr>Lot 3 </vt:lpstr>
      <vt:lpstr>Lot 3 </vt:lpstr>
      <vt:lpstr>Lot 3 </vt:lpstr>
      <vt:lpstr>Lot 4 : Power BI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Matthieu Roignant</dc:creator>
  <cp:lastModifiedBy>Matthieu Roignant</cp:lastModifiedBy>
  <cp:revision>3</cp:revision>
  <dcterms:created xsi:type="dcterms:W3CDTF">2025-02-12T09:50:07Z</dcterms:created>
  <dcterms:modified xsi:type="dcterms:W3CDTF">2025-02-12T11:49:21Z</dcterms:modified>
</cp:coreProperties>
</file>

<file path=docProps/thumbnail.jpeg>
</file>